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85" r:id="rId5"/>
    <p:sldMasterId id="2147483697" r:id="rId6"/>
  </p:sldMasterIdLst>
  <p:notesMasterIdLst>
    <p:notesMasterId r:id="rId30"/>
  </p:notesMasterIdLst>
  <p:handoutMasterIdLst>
    <p:handoutMasterId r:id="rId31"/>
  </p:handoutMasterIdLst>
  <p:sldIdLst>
    <p:sldId id="277" r:id="rId7"/>
    <p:sldId id="258" r:id="rId8"/>
    <p:sldId id="1158" r:id="rId9"/>
    <p:sldId id="1177" r:id="rId10"/>
    <p:sldId id="1159" r:id="rId11"/>
    <p:sldId id="1160" r:id="rId12"/>
    <p:sldId id="1161" r:id="rId13"/>
    <p:sldId id="1178" r:id="rId14"/>
    <p:sldId id="1163" r:id="rId15"/>
    <p:sldId id="1164" r:id="rId16"/>
    <p:sldId id="1165" r:id="rId17"/>
    <p:sldId id="1179" r:id="rId18"/>
    <p:sldId id="1167" r:id="rId19"/>
    <p:sldId id="1168" r:id="rId20"/>
    <p:sldId id="1169" r:id="rId21"/>
    <p:sldId id="1170" r:id="rId22"/>
    <p:sldId id="1180" r:id="rId23"/>
    <p:sldId id="1172" r:id="rId24"/>
    <p:sldId id="1173" r:id="rId25"/>
    <p:sldId id="1174" r:id="rId26"/>
    <p:sldId id="278" r:id="rId27"/>
    <p:sldId id="1176" r:id="rId28"/>
    <p:sldId id="259" r:id="rId29"/>
  </p:sldIdLst>
  <p:sldSz cx="9144000" cy="5143500" type="screen16x9"/>
  <p:notesSz cx="9296400" cy="70104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336"/>
    <a:srgbClr val="00E296"/>
    <a:srgbClr val="9D9D9C"/>
    <a:srgbClr val="00B492"/>
    <a:srgbClr val="93EB20"/>
    <a:srgbClr val="005F4B"/>
    <a:srgbClr val="54B94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404" autoAdjust="0"/>
    <p:restoredTop sz="94660"/>
  </p:normalViewPr>
  <p:slideViewPr>
    <p:cSldViewPr snapToGrid="0" showGuides="1">
      <p:cViewPr varScale="1">
        <p:scale>
          <a:sx n="254" d="100"/>
          <a:sy n="254" d="100"/>
        </p:scale>
        <p:origin x="1301" y="163"/>
      </p:cViewPr>
      <p:guideLst>
        <p:guide orient="horz" pos="1620"/>
        <p:guide pos="2880"/>
      </p:guideLst>
    </p:cSldViewPr>
  </p:slideViewPr>
  <p:notesTextViewPr>
    <p:cViewPr>
      <p:scale>
        <a:sx n="1" d="1"/>
        <a:sy n="1" d="1"/>
      </p:scale>
      <p:origin x="0" y="0"/>
    </p:cViewPr>
  </p:notesTextViewPr>
  <p:notesViewPr>
    <p:cSldViewPr snapToGrid="0" showGuides="1">
      <p:cViewPr varScale="1">
        <p:scale>
          <a:sx n="125" d="100"/>
          <a:sy n="125" d="100"/>
        </p:scale>
        <p:origin x="196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29282" cy="35195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265014" y="0"/>
            <a:ext cx="4029282" cy="351957"/>
          </a:xfrm>
          <a:prstGeom prst="rect">
            <a:avLst/>
          </a:prstGeom>
        </p:spPr>
        <p:txBody>
          <a:bodyPr vert="horz" lIns="91440" tIns="45720" rIns="91440" bIns="45720" rtlCol="0"/>
          <a:lstStyle>
            <a:lvl1pPr algn="r">
              <a:defRPr sz="1200"/>
            </a:lvl1pPr>
          </a:lstStyle>
          <a:p>
            <a:fld id="{4025E99C-BE4E-4355-90D5-0EE3464258D9}" type="datetimeFigureOut">
              <a:rPr lang="en-US" smtClean="0"/>
              <a:t>10/24/2019</a:t>
            </a:fld>
            <a:endParaRPr lang="en-US"/>
          </a:p>
        </p:txBody>
      </p:sp>
      <p:sp>
        <p:nvSpPr>
          <p:cNvPr id="4" name="Footer Placeholder 3"/>
          <p:cNvSpPr>
            <a:spLocks noGrp="1"/>
          </p:cNvSpPr>
          <p:nvPr>
            <p:ph type="ftr" sz="quarter" idx="2"/>
          </p:nvPr>
        </p:nvSpPr>
        <p:spPr>
          <a:xfrm>
            <a:off x="1" y="6658444"/>
            <a:ext cx="4029282" cy="35195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265014" y="6658444"/>
            <a:ext cx="4029282" cy="351957"/>
          </a:xfrm>
          <a:prstGeom prst="rect">
            <a:avLst/>
          </a:prstGeom>
        </p:spPr>
        <p:txBody>
          <a:bodyPr vert="horz" lIns="91440" tIns="45720" rIns="91440" bIns="45720" rtlCol="0" anchor="b"/>
          <a:lstStyle>
            <a:lvl1pPr algn="r">
              <a:defRPr sz="1200"/>
            </a:lvl1pPr>
          </a:lstStyle>
          <a:p>
            <a:fld id="{423E43BF-A41D-4418-A59B-857761317DF5}" type="slidenum">
              <a:rPr lang="en-US" smtClean="0"/>
              <a:t>‹#›</a:t>
            </a:fld>
            <a:endParaRPr lang="en-US"/>
          </a:p>
        </p:txBody>
      </p:sp>
    </p:spTree>
    <p:extLst>
      <p:ext uri="{BB962C8B-B14F-4D97-AF65-F5344CB8AC3E}">
        <p14:creationId xmlns:p14="http://schemas.microsoft.com/office/powerpoint/2010/main" val="38691162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1737"/>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5265809" y="0"/>
            <a:ext cx="4028440" cy="351737"/>
          </a:xfrm>
          <a:prstGeom prst="rect">
            <a:avLst/>
          </a:prstGeom>
        </p:spPr>
        <p:txBody>
          <a:bodyPr vert="horz" lIns="93177" tIns="46589" rIns="93177" bIns="46589" rtlCol="0"/>
          <a:lstStyle>
            <a:lvl1pPr algn="r">
              <a:defRPr sz="1200"/>
            </a:lvl1pPr>
          </a:lstStyle>
          <a:p>
            <a:fld id="{42B9AD4B-8655-4940-A3C2-456FA4D65BFE}" type="datetimeFigureOut">
              <a:rPr lang="en-US" smtClean="0"/>
              <a:t>10/24/2019</a:t>
            </a:fld>
            <a:endParaRPr lang="en-US"/>
          </a:p>
        </p:txBody>
      </p:sp>
      <p:sp>
        <p:nvSpPr>
          <p:cNvPr id="4" name="Slide Image Placeholder 3"/>
          <p:cNvSpPr>
            <a:spLocks noGrp="1" noRot="1" noChangeAspect="1"/>
          </p:cNvSpPr>
          <p:nvPr>
            <p:ph type="sldImg" idx="2"/>
          </p:nvPr>
        </p:nvSpPr>
        <p:spPr>
          <a:xfrm>
            <a:off x="2546350" y="876300"/>
            <a:ext cx="4203700" cy="2365375"/>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929640" y="3373755"/>
            <a:ext cx="7437120" cy="2760345"/>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8664"/>
            <a:ext cx="4028440" cy="351736"/>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5265809" y="6658664"/>
            <a:ext cx="4028440" cy="351736"/>
          </a:xfrm>
          <a:prstGeom prst="rect">
            <a:avLst/>
          </a:prstGeom>
        </p:spPr>
        <p:txBody>
          <a:bodyPr vert="horz" lIns="93177" tIns="46589" rIns="93177" bIns="46589" rtlCol="0" anchor="b"/>
          <a:lstStyle>
            <a:lvl1pPr algn="r">
              <a:defRPr sz="1200"/>
            </a:lvl1pPr>
          </a:lstStyle>
          <a:p>
            <a:fld id="{650144F6-1F44-484E-96B6-CAB23FCB330B}" type="slidenum">
              <a:rPr lang="en-US" smtClean="0"/>
              <a:t>‹#›</a:t>
            </a:fld>
            <a:endParaRPr lang="en-US"/>
          </a:p>
        </p:txBody>
      </p:sp>
    </p:spTree>
    <p:extLst>
      <p:ext uri="{BB962C8B-B14F-4D97-AF65-F5344CB8AC3E}">
        <p14:creationId xmlns:p14="http://schemas.microsoft.com/office/powerpoint/2010/main" val="3139077783"/>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Know what you’re trying to do, and write it down somewhere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Searching isn't learning</a:t>
            </a:r>
          </a:p>
          <a:p>
            <a:endParaRPr lang="en-US" dirty="0"/>
          </a:p>
        </p:txBody>
      </p:sp>
      <p:sp>
        <p:nvSpPr>
          <p:cNvPr id="4" name="Slide Number Placeholder 3"/>
          <p:cNvSpPr>
            <a:spLocks noGrp="1"/>
          </p:cNvSpPr>
          <p:nvPr>
            <p:ph type="sldNum" sz="quarter" idx="5"/>
          </p:nvPr>
        </p:nvSpPr>
        <p:spPr/>
        <p:txBody>
          <a:bodyPr/>
          <a:lstStyle/>
          <a:p>
            <a:fld id="{508EF9CC-5578-0A48-AD29-BF6B8F96C50B}" type="slidenum">
              <a:rPr lang="en-US" smtClean="0"/>
              <a:pPr/>
              <a:t>3</a:t>
            </a:fld>
            <a:endParaRPr lang="en-US" dirty="0"/>
          </a:p>
        </p:txBody>
      </p:sp>
    </p:spTree>
    <p:extLst>
      <p:ext uri="{BB962C8B-B14F-4D97-AF65-F5344CB8AC3E}">
        <p14:creationId xmlns:p14="http://schemas.microsoft.com/office/powerpoint/2010/main" val="29900516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 not a PowerShell expert, I'm just a guy doing things and trying to help others, but I'd be glad to pick your brain</a:t>
            </a:r>
          </a:p>
        </p:txBody>
      </p:sp>
      <p:sp>
        <p:nvSpPr>
          <p:cNvPr id="4" name="Slide Number Placeholder 3"/>
          <p:cNvSpPr>
            <a:spLocks noGrp="1"/>
          </p:cNvSpPr>
          <p:nvPr>
            <p:ph type="sldNum" sz="quarter" idx="5"/>
          </p:nvPr>
        </p:nvSpPr>
        <p:spPr/>
        <p:txBody>
          <a:bodyPr/>
          <a:lstStyle/>
          <a:p>
            <a:fld id="{508EF9CC-5578-0A48-AD29-BF6B8F96C50B}" type="slidenum">
              <a:rPr lang="en-US" smtClean="0"/>
              <a:pPr/>
              <a:t>5</a:t>
            </a:fld>
            <a:endParaRPr lang="en-US" dirty="0"/>
          </a:p>
        </p:txBody>
      </p:sp>
    </p:spTree>
    <p:extLst>
      <p:ext uri="{BB962C8B-B14F-4D97-AF65-F5344CB8AC3E}">
        <p14:creationId xmlns:p14="http://schemas.microsoft.com/office/powerpoint/2010/main" val="10763740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This list is based off my own experience and the issues I have been asked to resolve in past consulting/partner/service provider roles, and since coming onboard to my current role working with all segments and customers of any size.</a:t>
            </a:r>
          </a:p>
          <a:p>
            <a:endParaRPr lang="en-US" dirty="0"/>
          </a:p>
          <a:p>
            <a:r>
              <a:rPr lang="en-US" dirty="0"/>
              <a:t>All verticals can have some differing issues or pain points which are most relevant to the business and IT department.</a:t>
            </a:r>
          </a:p>
          <a:p>
            <a:endParaRPr lang="en-US" dirty="0"/>
          </a:p>
          <a:p>
            <a:r>
              <a:rPr lang="en-US" dirty="0"/>
              <a:t>This is meant to display that some customers can face similar challenges, and in the end we are all short of time.  It also helps put everyone in the mindset around why we should be making tools.</a:t>
            </a:r>
          </a:p>
          <a:p>
            <a:endParaRPr lang="en-US" dirty="0"/>
          </a:p>
        </p:txBody>
      </p:sp>
      <p:sp>
        <p:nvSpPr>
          <p:cNvPr id="4" name="Slide Number Placeholder 3"/>
          <p:cNvSpPr>
            <a:spLocks noGrp="1"/>
          </p:cNvSpPr>
          <p:nvPr>
            <p:ph type="sldNum" sz="quarter" idx="5"/>
          </p:nvPr>
        </p:nvSpPr>
        <p:spPr/>
        <p:txBody>
          <a:bodyPr/>
          <a:lstStyle/>
          <a:p>
            <a:fld id="{508EF9CC-5578-0A48-AD29-BF6B8F96C50B}" type="slidenum">
              <a:rPr lang="en-US" smtClean="0"/>
              <a:pPr/>
              <a:t>6</a:t>
            </a:fld>
            <a:endParaRPr lang="en-US" dirty="0"/>
          </a:p>
        </p:txBody>
      </p:sp>
    </p:spTree>
    <p:extLst>
      <p:ext uri="{BB962C8B-B14F-4D97-AF65-F5344CB8AC3E}">
        <p14:creationId xmlns:p14="http://schemas.microsoft.com/office/powerpoint/2010/main" val="10747555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 move of the why we’re looking at toolmaking</a:t>
            </a:r>
          </a:p>
        </p:txBody>
      </p:sp>
      <p:sp>
        <p:nvSpPr>
          <p:cNvPr id="4" name="Slide Number Placeholder 3"/>
          <p:cNvSpPr>
            <a:spLocks noGrp="1"/>
          </p:cNvSpPr>
          <p:nvPr>
            <p:ph type="sldNum" sz="quarter" idx="5"/>
          </p:nvPr>
        </p:nvSpPr>
        <p:spPr/>
        <p:txBody>
          <a:bodyPr/>
          <a:lstStyle/>
          <a:p>
            <a:fld id="{508EF9CC-5578-0A48-AD29-BF6B8F96C50B}" type="slidenum">
              <a:rPr lang="en-US" smtClean="0"/>
              <a:pPr/>
              <a:t>7</a:t>
            </a:fld>
            <a:endParaRPr lang="en-US" dirty="0"/>
          </a:p>
        </p:txBody>
      </p:sp>
    </p:spTree>
    <p:extLst>
      <p:ext uri="{BB962C8B-B14F-4D97-AF65-F5344CB8AC3E}">
        <p14:creationId xmlns:p14="http://schemas.microsoft.com/office/powerpoint/2010/main" val="42074408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kern="1200" dirty="0">
                <a:solidFill>
                  <a:schemeClr val="tx1"/>
                </a:solidFill>
                <a:effectLst/>
                <a:latin typeface="Century Gothic Regular"/>
                <a:ea typeface="+mn-ea"/>
                <a:cs typeface="+mn-cs"/>
              </a:rPr>
              <a:t>Plan:</a:t>
            </a:r>
          </a:p>
          <a:p>
            <a:r>
              <a:rPr lang="en-US" sz="1200" b="0" i="0" u="none" kern="1200" dirty="0">
                <a:solidFill>
                  <a:schemeClr val="tx1"/>
                </a:solidFill>
                <a:effectLst/>
                <a:latin typeface="Century Gothic Regular"/>
                <a:ea typeface="+mn-ea"/>
                <a:cs typeface="+mn-cs"/>
              </a:rPr>
              <a:t>You need a plan for today, tomorrow and some point in the future, whether that is next quarter or next year.  This is the same whether you are talking IT operations in any environment from SMB to Enterprise.</a:t>
            </a:r>
          </a:p>
          <a:p>
            <a:endParaRPr lang="en-US" sz="1200" b="0" i="0" u="none" kern="1200" dirty="0">
              <a:solidFill>
                <a:schemeClr val="tx1"/>
              </a:solidFill>
              <a:effectLst/>
              <a:latin typeface="Century Gothic Regular"/>
              <a:ea typeface="+mn-ea"/>
              <a:cs typeface="+mn-cs"/>
            </a:endParaRPr>
          </a:p>
          <a:p>
            <a:r>
              <a:rPr lang="en-US" sz="1200" b="0" i="0" u="none" kern="1200" dirty="0">
                <a:solidFill>
                  <a:schemeClr val="tx1"/>
                </a:solidFill>
                <a:effectLst/>
                <a:latin typeface="Century Gothic Regular"/>
                <a:ea typeface="+mn-ea"/>
                <a:cs typeface="+mn-cs"/>
              </a:rPr>
              <a:t>Plan for success, ALWAYS.  Expect difficulties or failures, and be prepared to adjust your plan, but still plan for success.</a:t>
            </a:r>
          </a:p>
          <a:p>
            <a:r>
              <a:rPr lang="en-US" sz="1200" b="0" i="0" u="none" kern="1200" dirty="0">
                <a:solidFill>
                  <a:schemeClr val="tx1"/>
                </a:solidFill>
                <a:effectLst/>
                <a:latin typeface="Century Gothic Regular"/>
                <a:ea typeface="+mn-ea"/>
                <a:cs typeface="+mn-cs"/>
              </a:rPr>
              <a:t> </a:t>
            </a:r>
          </a:p>
          <a:p>
            <a:r>
              <a:rPr lang="en-US" sz="1200" b="0" i="0" u="none" kern="1200" dirty="0">
                <a:solidFill>
                  <a:schemeClr val="tx1"/>
                </a:solidFill>
                <a:effectLst/>
                <a:latin typeface="Century Gothic Regular"/>
                <a:ea typeface="+mn-ea"/>
                <a:cs typeface="+mn-cs"/>
              </a:rPr>
              <a:t>As part of your plan, define it well and be explicit with facts, assumptions and minimum requirements.  As you go through this plan, and your toolmaking process, validate those facts and assumptions.  Revise or refine this plan as any needs or requirements change, or as new features are required.</a:t>
            </a:r>
          </a:p>
          <a:p>
            <a:endParaRPr lang="en-US" sz="1200" b="0" i="0" u="none" kern="1200" dirty="0">
              <a:solidFill>
                <a:schemeClr val="tx1"/>
              </a:solidFill>
              <a:effectLst/>
              <a:latin typeface="Century Gothic Regular"/>
              <a:ea typeface="+mn-ea"/>
              <a:cs typeface="+mn-cs"/>
            </a:endParaRPr>
          </a:p>
          <a:p>
            <a:r>
              <a:rPr lang="en-US" sz="1200" b="0" i="0" u="none" kern="1200" dirty="0">
                <a:solidFill>
                  <a:schemeClr val="tx1"/>
                </a:solidFill>
                <a:effectLst/>
                <a:latin typeface="Century Gothic Regular"/>
                <a:ea typeface="+mn-ea"/>
                <a:cs typeface="+mn-cs"/>
              </a:rPr>
              <a:t>If the overall script or tool won’t change due to original scoping, whether that's because of time/personnel resource or need for a working version, identify these new/revised requirements for the next features to add in a future version.</a:t>
            </a:r>
          </a:p>
          <a:p>
            <a:r>
              <a:rPr lang="en-US" sz="1200" b="0" i="0" u="none" kern="1200" dirty="0">
                <a:solidFill>
                  <a:schemeClr val="tx1"/>
                </a:solidFill>
                <a:effectLst/>
                <a:latin typeface="Century Gothic Regular"/>
                <a:ea typeface="+mn-ea"/>
                <a:cs typeface="+mn-cs"/>
              </a:rPr>
              <a:t> </a:t>
            </a:r>
          </a:p>
          <a:p>
            <a:r>
              <a:rPr lang="en-US" sz="1200" b="0" i="0" u="none" kern="1200" dirty="0">
                <a:solidFill>
                  <a:schemeClr val="tx1"/>
                </a:solidFill>
                <a:effectLst/>
                <a:latin typeface="Century Gothic Regular"/>
                <a:ea typeface="+mn-ea"/>
                <a:cs typeface="+mn-cs"/>
              </a:rPr>
              <a:t>Be sure to understand what your  user or customers are doing today, understand their needs, and work to enable more people to be capable of getting/delivering that need in a more efficient way.  Your real value to an organization as a toolmaker is to enable as many people as possible to be capable of performing your job, with your knowledge (or restrictions), to move on to other places where you can be most effective for your organization.</a:t>
            </a:r>
          </a:p>
          <a:p>
            <a:r>
              <a:rPr lang="en-US" sz="1200" b="0" i="0" u="none" kern="1200" dirty="0">
                <a:solidFill>
                  <a:schemeClr val="tx1"/>
                </a:solidFill>
                <a:effectLst/>
                <a:latin typeface="Century Gothic Regular"/>
                <a:ea typeface="+mn-ea"/>
                <a:cs typeface="+mn-cs"/>
              </a:rPr>
              <a:t> </a:t>
            </a:r>
          </a:p>
          <a:p>
            <a:r>
              <a:rPr lang="en-US" sz="1200" b="0" i="0" u="none" kern="1200" dirty="0">
                <a:solidFill>
                  <a:schemeClr val="tx1"/>
                </a:solidFill>
                <a:effectLst/>
                <a:latin typeface="Century Gothic Regular"/>
                <a:ea typeface="+mn-ea"/>
                <a:cs typeface="+mn-cs"/>
              </a:rPr>
              <a:t>Be specific about steps/components, and setting an expectation before you start.  This requires that your can define needs, or at least minimums, to accomplish some task.  </a:t>
            </a:r>
          </a:p>
          <a:p>
            <a:r>
              <a:rPr lang="en-US" sz="1200" b="0" i="0" u="none" kern="1200" dirty="0">
                <a:solidFill>
                  <a:schemeClr val="tx1"/>
                </a:solidFill>
                <a:effectLst/>
                <a:latin typeface="Century Gothic Regular"/>
                <a:ea typeface="+mn-ea"/>
                <a:cs typeface="+mn-cs"/>
              </a:rPr>
              <a:t> </a:t>
            </a:r>
          </a:p>
          <a:p>
            <a:r>
              <a:rPr lang="en-US" sz="1200" b="0" i="0" u="none" kern="1200" dirty="0">
                <a:solidFill>
                  <a:schemeClr val="tx1"/>
                </a:solidFill>
                <a:effectLst/>
                <a:latin typeface="Century Gothic Regular"/>
                <a:ea typeface="+mn-ea"/>
                <a:cs typeface="+mn-cs"/>
              </a:rPr>
              <a:t>Speed &amp; Performance:</a:t>
            </a:r>
          </a:p>
          <a:p>
            <a:r>
              <a:rPr lang="en-US" sz="1200" b="0" i="0" u="none" kern="1200" dirty="0">
                <a:solidFill>
                  <a:schemeClr val="tx1"/>
                </a:solidFill>
                <a:effectLst/>
                <a:latin typeface="Century Gothic Regular"/>
                <a:ea typeface="+mn-ea"/>
                <a:cs typeface="+mn-cs"/>
              </a:rPr>
              <a:t>Speed and performance are great for organizations trying to shift to new workflows and deployment cycles, but they are an advantage to the org, not the true benefit of automation.</a:t>
            </a:r>
          </a:p>
          <a:p>
            <a:endParaRPr lang="en-US" sz="1200" b="0" i="0" u="none" kern="1200" dirty="0">
              <a:solidFill>
                <a:schemeClr val="tx1"/>
              </a:solidFill>
              <a:effectLst/>
              <a:latin typeface="Century Gothic Regular"/>
              <a:ea typeface="+mn-ea"/>
              <a:cs typeface="+mn-cs"/>
            </a:endParaRPr>
          </a:p>
          <a:p>
            <a:r>
              <a:rPr lang="en-US" sz="1200" b="0" i="0" u="none" kern="1200" dirty="0">
                <a:solidFill>
                  <a:schemeClr val="tx1"/>
                </a:solidFill>
                <a:effectLst/>
                <a:latin typeface="Century Gothic Regular"/>
                <a:ea typeface="+mn-ea"/>
                <a:cs typeface="+mn-cs"/>
              </a:rPr>
              <a:t>The real benefit is in doing it correctly, having repeatable results, and being able to ensure that it remains correct over time.</a:t>
            </a:r>
          </a:p>
          <a:p>
            <a:r>
              <a:rPr lang="en-US" sz="1200" b="0" i="0" u="none" kern="1200" dirty="0">
                <a:solidFill>
                  <a:schemeClr val="tx1"/>
                </a:solidFill>
                <a:effectLst/>
                <a:latin typeface="Century Gothic Regular"/>
                <a:ea typeface="+mn-ea"/>
                <a:cs typeface="+mn-cs"/>
              </a:rPr>
              <a:t>  </a:t>
            </a:r>
          </a:p>
          <a:p>
            <a:r>
              <a:rPr lang="en-US" sz="1200" b="0" i="0" u="none" kern="1200" dirty="0">
                <a:solidFill>
                  <a:schemeClr val="tx1"/>
                </a:solidFill>
                <a:effectLst/>
                <a:latin typeface="Century Gothic Regular"/>
                <a:ea typeface="+mn-ea"/>
                <a:cs typeface="+mn-cs"/>
              </a:rPr>
              <a:t>In my opinion, this is the way that any organization should be thinking about their application stacks &amp; workloads.  Consider this same mindset for your tools &amp; orchestration.</a:t>
            </a:r>
          </a:p>
          <a:p>
            <a:r>
              <a:rPr lang="en-US" sz="1200" b="0" i="0" u="none" kern="1200" dirty="0">
                <a:solidFill>
                  <a:schemeClr val="tx1"/>
                </a:solidFill>
                <a:effectLst/>
                <a:latin typeface="Century Gothic Regular"/>
                <a:ea typeface="+mn-ea"/>
                <a:cs typeface="+mn-cs"/>
              </a:rPr>
              <a:t> </a:t>
            </a:r>
          </a:p>
          <a:p>
            <a:r>
              <a:rPr lang="en-US" sz="1200" b="0" i="0" u="none" kern="1200" dirty="0">
                <a:solidFill>
                  <a:schemeClr val="tx1"/>
                </a:solidFill>
                <a:effectLst/>
                <a:latin typeface="Century Gothic Regular"/>
                <a:ea typeface="+mn-ea"/>
                <a:cs typeface="+mn-cs"/>
              </a:rPr>
              <a:t>Standardization, validation and repeatability:</a:t>
            </a:r>
          </a:p>
          <a:p>
            <a:r>
              <a:rPr lang="en-US" sz="1200" b="0" i="0" u="none" kern="1200" dirty="0">
                <a:solidFill>
                  <a:schemeClr val="tx1"/>
                </a:solidFill>
                <a:effectLst/>
                <a:latin typeface="Century Gothic Regular"/>
                <a:ea typeface="+mn-ea"/>
                <a:cs typeface="+mn-cs"/>
              </a:rPr>
              <a:t> </a:t>
            </a:r>
          </a:p>
          <a:p>
            <a:r>
              <a:rPr lang="en-US" sz="1200" b="0" i="0" u="none" kern="1200" dirty="0">
                <a:solidFill>
                  <a:schemeClr val="tx1"/>
                </a:solidFill>
                <a:effectLst/>
                <a:latin typeface="Century Gothic Regular"/>
                <a:ea typeface="+mn-ea"/>
                <a:cs typeface="+mn-cs"/>
              </a:rPr>
              <a:t>These are the benefits that you can gain from automation:  standardization, validation of configs, and testing for success.</a:t>
            </a:r>
          </a:p>
          <a:p>
            <a:r>
              <a:rPr lang="en-US" sz="1200" b="0" i="0" u="none" kern="1200" dirty="0">
                <a:solidFill>
                  <a:schemeClr val="tx1"/>
                </a:solidFill>
                <a:effectLst/>
                <a:latin typeface="Century Gothic Regular"/>
                <a:ea typeface="+mn-ea"/>
                <a:cs typeface="+mn-cs"/>
              </a:rPr>
              <a:t> </a:t>
            </a:r>
          </a:p>
          <a:p>
            <a:r>
              <a:rPr lang="en-US" sz="1200" b="0" i="0" u="none" kern="1200" dirty="0">
                <a:solidFill>
                  <a:schemeClr val="tx1"/>
                </a:solidFill>
                <a:effectLst/>
                <a:latin typeface="Century Gothic Regular"/>
                <a:ea typeface="+mn-ea"/>
                <a:cs typeface="+mn-cs"/>
              </a:rPr>
              <a:t>As customer shift more to Lean, Agile or DevOps methodologies, they care more about the configuration and control of an application or even a workload, and less about the wrapper that the app/workload lives within.</a:t>
            </a:r>
          </a:p>
          <a:p>
            <a:r>
              <a:rPr lang="en-US" sz="1200" b="0" i="0" u="none" kern="1200" dirty="0">
                <a:solidFill>
                  <a:schemeClr val="tx1"/>
                </a:solidFill>
                <a:effectLst/>
                <a:latin typeface="Century Gothic Regular"/>
                <a:ea typeface="+mn-ea"/>
                <a:cs typeface="+mn-cs"/>
              </a:rPr>
              <a:t> </a:t>
            </a:r>
          </a:p>
          <a:p>
            <a:r>
              <a:rPr lang="en-US" sz="1200" b="0" i="0" u="none" kern="1200" dirty="0">
                <a:solidFill>
                  <a:schemeClr val="tx1"/>
                </a:solidFill>
                <a:effectLst/>
                <a:latin typeface="Century Gothic Regular"/>
                <a:ea typeface="+mn-ea"/>
                <a:cs typeface="+mn-cs"/>
              </a:rPr>
              <a:t>We need to build &amp; maintain tools in this fashion, and now our tools are mirroring our internal environment and operations.  This makes it easier to improve or even re-write even as we change platforms or technologies, which is what really matters to them in the long-term.</a:t>
            </a:r>
          </a:p>
          <a:p>
            <a:r>
              <a:rPr lang="en-US" sz="1200" b="0" i="0" u="none" kern="1200" dirty="0">
                <a:solidFill>
                  <a:schemeClr val="tx1"/>
                </a:solidFill>
                <a:effectLst/>
                <a:latin typeface="Century Gothic Regular"/>
                <a:ea typeface="+mn-ea"/>
                <a:cs typeface="+mn-cs"/>
              </a:rPr>
              <a:t> </a:t>
            </a:r>
          </a:p>
          <a:p>
            <a:r>
              <a:rPr lang="en-US" sz="1200" b="0" i="0" u="none" kern="1200" dirty="0">
                <a:solidFill>
                  <a:schemeClr val="tx1"/>
                </a:solidFill>
                <a:effectLst/>
                <a:latin typeface="Century Gothic Regular"/>
                <a:ea typeface="+mn-ea"/>
                <a:cs typeface="+mn-cs"/>
              </a:rPr>
              <a:t>MVP - “Minimum viable product”:</a:t>
            </a:r>
          </a:p>
          <a:p>
            <a:r>
              <a:rPr lang="en-US" sz="1200" b="0" i="0" u="none" kern="1200" dirty="0">
                <a:solidFill>
                  <a:schemeClr val="tx1"/>
                </a:solidFill>
                <a:effectLst/>
                <a:latin typeface="Century Gothic Regular"/>
                <a:ea typeface="+mn-ea"/>
                <a:cs typeface="+mn-cs"/>
              </a:rPr>
              <a:t> </a:t>
            </a:r>
          </a:p>
          <a:p>
            <a:r>
              <a:rPr lang="en-US" sz="1200" b="0" i="0" u="none" kern="1200" dirty="0">
                <a:solidFill>
                  <a:schemeClr val="tx1"/>
                </a:solidFill>
                <a:effectLst/>
                <a:latin typeface="Century Gothic Regular"/>
                <a:ea typeface="+mn-ea"/>
                <a:cs typeface="+mn-cs"/>
              </a:rPr>
              <a:t>I advise all people in technology to use small, incremental, or granular changes that can be verified.</a:t>
            </a:r>
          </a:p>
          <a:p>
            <a:endParaRPr lang="en-US" sz="1200" b="0" i="0" u="none" kern="1200" dirty="0">
              <a:solidFill>
                <a:schemeClr val="tx1"/>
              </a:solidFill>
              <a:effectLst/>
              <a:latin typeface="Century Gothic Regular"/>
              <a:ea typeface="+mn-ea"/>
              <a:cs typeface="+mn-cs"/>
            </a:endParaRPr>
          </a:p>
          <a:p>
            <a:r>
              <a:rPr lang="en-US" sz="1200" b="0" i="0" u="none" kern="1200" dirty="0">
                <a:solidFill>
                  <a:schemeClr val="tx1"/>
                </a:solidFill>
                <a:effectLst/>
                <a:latin typeface="Century Gothic Regular"/>
                <a:ea typeface="+mn-ea"/>
                <a:cs typeface="+mn-cs"/>
              </a:rPr>
              <a:t>You have to be able to define your progress, whether success or failure, to know if you have attained your goal; this should have also been defined at the beginning, and revised or refined along the way.</a:t>
            </a:r>
          </a:p>
          <a:p>
            <a:r>
              <a:rPr lang="en-US" sz="1200" b="0" i="0" u="none" kern="1200" dirty="0">
                <a:solidFill>
                  <a:schemeClr val="tx1"/>
                </a:solidFill>
                <a:effectLst/>
                <a:latin typeface="Century Gothic Regular"/>
                <a:ea typeface="+mn-ea"/>
                <a:cs typeface="+mn-cs"/>
              </a:rPr>
              <a:t> </a:t>
            </a:r>
          </a:p>
          <a:p>
            <a:r>
              <a:rPr lang="en-US" sz="1200" b="0" i="0" u="none" kern="1200" dirty="0">
                <a:solidFill>
                  <a:schemeClr val="tx1"/>
                </a:solidFill>
                <a:effectLst/>
                <a:latin typeface="Century Gothic Regular"/>
                <a:ea typeface="+mn-ea"/>
                <a:cs typeface="+mn-cs"/>
              </a:rPr>
              <a:t>What I specifically give them for detail on this point is "Don’t do more than is necessary to make minor changes, so that you can track those changes and results.  Make additional changes as necessary, but test and verify them along the way."</a:t>
            </a:r>
          </a:p>
          <a:p>
            <a:r>
              <a:rPr lang="en-US" sz="1200" b="0" i="0" u="none" kern="1200" dirty="0">
                <a:solidFill>
                  <a:schemeClr val="tx1"/>
                </a:solidFill>
                <a:effectLst/>
                <a:latin typeface="Century Gothic Regular"/>
                <a:ea typeface="+mn-ea"/>
                <a:cs typeface="+mn-cs"/>
              </a:rPr>
              <a:t> </a:t>
            </a:r>
          </a:p>
          <a:p>
            <a:r>
              <a:rPr lang="en-US" sz="1200" b="0" i="0" u="none" kern="1200" dirty="0">
                <a:solidFill>
                  <a:schemeClr val="tx1"/>
                </a:solidFill>
                <a:effectLst/>
                <a:latin typeface="Century Gothic Regular"/>
                <a:ea typeface="+mn-ea"/>
                <a:cs typeface="+mn-cs"/>
              </a:rPr>
              <a:t>If we understand these concepts and work with our organizations to help them operate in this fashion, it enables us to be more valuable to the organization as enablers of the business, and they can more easily trust our capabilities. Don't fear change as your company's needs grow or change, and we have the ability to continue to provide value to the business, which leads to great things in your career.</a:t>
            </a:r>
          </a:p>
          <a:p>
            <a:endParaRPr lang="en-US" sz="1200" b="0" i="0" u="none" kern="1200" dirty="0">
              <a:solidFill>
                <a:schemeClr val="tx1"/>
              </a:solidFill>
              <a:effectLst/>
              <a:latin typeface="Century Gothic Regular"/>
              <a:ea typeface="+mn-ea"/>
              <a:cs typeface="+mn-cs"/>
            </a:endParaRPr>
          </a:p>
          <a:p>
            <a:endParaRPr lang="en-US" sz="1200" b="0" i="0" u="none" kern="1200" dirty="0">
              <a:solidFill>
                <a:schemeClr val="tx1"/>
              </a:solidFill>
              <a:effectLst/>
              <a:latin typeface="Century Gothic Regular"/>
              <a:ea typeface="+mn-ea"/>
              <a:cs typeface="+mn-cs"/>
            </a:endParaRPr>
          </a:p>
          <a:p>
            <a:endParaRPr lang="en-US" sz="1200" b="0" i="0" u="none" kern="1200" dirty="0">
              <a:solidFill>
                <a:schemeClr val="tx1"/>
              </a:solidFill>
              <a:effectLst/>
              <a:latin typeface="Century Gothic Regular"/>
              <a:ea typeface="+mn-ea"/>
              <a:cs typeface="+mn-cs"/>
            </a:endParaRPr>
          </a:p>
          <a:p>
            <a:r>
              <a:rPr lang="en-US" sz="1200" b="0" i="0" u="none" kern="1200" dirty="0">
                <a:solidFill>
                  <a:schemeClr val="tx1"/>
                </a:solidFill>
                <a:effectLst/>
                <a:latin typeface="Century Gothic Regular"/>
                <a:ea typeface="+mn-ea"/>
                <a:cs typeface="+mn-cs"/>
              </a:rPr>
              <a:t>Don’t expect to immediately automate your environment, or that you will have accounted for all of the necessary components at the beginning.  Be flexible and prepare for change or improvements.</a:t>
            </a:r>
          </a:p>
          <a:p>
            <a:endParaRPr lang="en-US" sz="1200" b="0" i="0" u="none" kern="1200" dirty="0">
              <a:solidFill>
                <a:schemeClr val="tx1"/>
              </a:solidFill>
              <a:effectLst/>
              <a:latin typeface="Century Gothic Regular"/>
              <a:ea typeface="+mn-ea"/>
              <a:cs typeface="+mn-cs"/>
            </a:endParaRPr>
          </a:p>
          <a:p>
            <a:r>
              <a:rPr lang="en-US" sz="1200" b="0" i="0" u="none" kern="1200" dirty="0">
                <a:solidFill>
                  <a:schemeClr val="tx1"/>
                </a:solidFill>
                <a:effectLst/>
                <a:latin typeface="Century Gothic Regular"/>
                <a:ea typeface="+mn-ea"/>
                <a:cs typeface="+mn-cs"/>
              </a:rPr>
              <a:t>-------------------------------------------------</a:t>
            </a:r>
          </a:p>
          <a:p>
            <a:endParaRPr lang="en-US" sz="1200" b="0" i="0" u="none" kern="1200" dirty="0">
              <a:solidFill>
                <a:schemeClr val="tx1"/>
              </a:solidFill>
              <a:effectLst/>
              <a:latin typeface="Century Gothic Regular"/>
              <a:ea typeface="+mn-ea"/>
              <a:cs typeface="+mn-cs"/>
            </a:endParaRPr>
          </a:p>
          <a:p>
            <a:r>
              <a:rPr lang="en-US" sz="1200" b="0" i="0" u="none" kern="1200" dirty="0">
                <a:solidFill>
                  <a:schemeClr val="tx1"/>
                </a:solidFill>
                <a:effectLst/>
                <a:latin typeface="Century Gothic Regular"/>
                <a:ea typeface="+mn-ea"/>
                <a:cs typeface="+mn-cs"/>
              </a:rPr>
              <a:t>This is the same whether you are using the GUI or CLI.  Plan for success.</a:t>
            </a:r>
          </a:p>
          <a:p>
            <a:r>
              <a:rPr lang="en-US" sz="1200" b="0" i="0" u="none" kern="1200" dirty="0">
                <a:solidFill>
                  <a:schemeClr val="tx1"/>
                </a:solidFill>
                <a:effectLst/>
                <a:latin typeface="Century Gothic Regular"/>
                <a:ea typeface="+mn-ea"/>
                <a:cs typeface="+mn-cs"/>
              </a:rPr>
              <a:t>Think about the benefit to the business, which is accuracy &amp; repeatability. It’s not about impressing someone with your code.  It’s not just about doing it fast, but doing it correctly and being certain that it stays that way.</a:t>
            </a:r>
          </a:p>
          <a:p>
            <a:r>
              <a:rPr lang="en-US" sz="1200" b="0" i="0" u="none" kern="1200" dirty="0">
                <a:solidFill>
                  <a:schemeClr val="tx1"/>
                </a:solidFill>
                <a:effectLst/>
                <a:latin typeface="Century Gothic Regular"/>
                <a:ea typeface="+mn-ea"/>
                <a:cs typeface="+mn-cs"/>
              </a:rPr>
              <a:t>The goal of these efforts isn’t just about getting your operations into code, it is the benefits that you can gain from it:  standardization, granular control, validation of configs, and testing for success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kern="1200" dirty="0">
                <a:solidFill>
                  <a:schemeClr val="tx1"/>
                </a:solidFill>
                <a:effectLst/>
                <a:latin typeface="Century Gothic Regular"/>
                <a:ea typeface="+mn-ea"/>
                <a:cs typeface="+mn-cs"/>
              </a:rPr>
              <a:t>Try to be specific about steps/components, and have an expectation before you start.</a:t>
            </a:r>
          </a:p>
          <a:p>
            <a:endParaRPr lang="en-US" sz="1200" b="0" i="0" u="none" kern="1200" dirty="0">
              <a:solidFill>
                <a:schemeClr val="tx1"/>
              </a:solidFill>
              <a:effectLst/>
              <a:latin typeface="Century Gothic Regular"/>
              <a:ea typeface="+mn-ea"/>
              <a:cs typeface="+mn-cs"/>
            </a:endParaRPr>
          </a:p>
          <a:p>
            <a:endParaRPr lang="en-US" sz="1200" b="0" i="0" u="none" kern="1200" dirty="0">
              <a:solidFill>
                <a:schemeClr val="tx1"/>
              </a:solidFill>
              <a:effectLst/>
              <a:latin typeface="Century Gothic Regular"/>
              <a:ea typeface="+mn-ea"/>
              <a:cs typeface="+mn-cs"/>
            </a:endParaRPr>
          </a:p>
        </p:txBody>
      </p:sp>
      <p:sp>
        <p:nvSpPr>
          <p:cNvPr id="4" name="Slide Number Placeholder 3"/>
          <p:cNvSpPr>
            <a:spLocks noGrp="1"/>
          </p:cNvSpPr>
          <p:nvPr>
            <p:ph type="sldNum" sz="quarter" idx="5"/>
          </p:nvPr>
        </p:nvSpPr>
        <p:spPr/>
        <p:txBody>
          <a:bodyPr/>
          <a:lstStyle/>
          <a:p>
            <a:fld id="{508EF9CC-5578-0A48-AD29-BF6B8F96C50B}" type="slidenum">
              <a:rPr lang="en-US" smtClean="0"/>
              <a:pPr/>
              <a:t>9</a:t>
            </a:fld>
            <a:endParaRPr lang="en-US" dirty="0"/>
          </a:p>
        </p:txBody>
      </p:sp>
    </p:spTree>
    <p:extLst>
      <p:ext uri="{BB962C8B-B14F-4D97-AF65-F5344CB8AC3E}">
        <p14:creationId xmlns:p14="http://schemas.microsoft.com/office/powerpoint/2010/main" val="38849523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Software development philosophies:  KISS, DRY, Worse is better, YAGNI, MVP</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Keep It Simple Stupid – Simple over complicated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Century Gothic Regular"/>
                <a:ea typeface="+mn-ea"/>
                <a:cs typeface="+mn-cs"/>
              </a:rPr>
              <a:t>Don't Repeat Yourself - reducing repetition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Century Gothic Regular"/>
                <a:ea typeface="+mn-ea"/>
                <a:cs typeface="+mn-cs"/>
              </a:rPr>
              <a:t>Worse if Better - </a:t>
            </a:r>
            <a:r>
              <a:rPr lang="en-US" sz="1200" b="0" i="0" u="none" strike="noStrike" kern="1200" dirty="0">
                <a:solidFill>
                  <a:schemeClr val="tx1"/>
                </a:solidFill>
                <a:effectLst/>
                <a:latin typeface="Century Gothic Regular"/>
                <a:ea typeface="+mn-ea"/>
                <a:cs typeface="+mn-cs"/>
              </a:rPr>
              <a:t>quality</a:t>
            </a:r>
            <a:r>
              <a:rPr lang="en-US" sz="1200" b="0" i="0" kern="1200" dirty="0">
                <a:solidFill>
                  <a:schemeClr val="tx1"/>
                </a:solidFill>
                <a:effectLst/>
                <a:latin typeface="Century Gothic Regular"/>
                <a:ea typeface="+mn-ea"/>
                <a:cs typeface="+mn-cs"/>
              </a:rPr>
              <a:t> does not necessarily increase with functionality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Century Gothic Regular"/>
                <a:ea typeface="+mn-ea"/>
                <a:cs typeface="+mn-cs"/>
              </a:rPr>
              <a:t>You aren't </a:t>
            </a:r>
            <a:r>
              <a:rPr lang="en-US" sz="1200" b="0" i="0" kern="1200" dirty="0" err="1">
                <a:solidFill>
                  <a:schemeClr val="tx1"/>
                </a:solidFill>
                <a:effectLst/>
                <a:latin typeface="Century Gothic Regular"/>
                <a:ea typeface="+mn-ea"/>
                <a:cs typeface="+mn-cs"/>
              </a:rPr>
              <a:t>gonna</a:t>
            </a:r>
            <a:r>
              <a:rPr lang="en-US" sz="1200" b="0" i="0" kern="1200" dirty="0">
                <a:solidFill>
                  <a:schemeClr val="tx1"/>
                </a:solidFill>
                <a:effectLst/>
                <a:latin typeface="Century Gothic Regular"/>
                <a:ea typeface="+mn-ea"/>
                <a:cs typeface="+mn-cs"/>
              </a:rPr>
              <a:t> need it – define a need before adding function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Century Gothic Regular"/>
                <a:ea typeface="+mn-ea"/>
                <a:cs typeface="+mn-cs"/>
              </a:rPr>
              <a:t>Minimum viable product - sufficient features to satisfy early adopters; complete set of features designed/developed after considering feedback from </a:t>
            </a:r>
            <a:r>
              <a:rPr lang="en-US" sz="1200" b="1" i="0" kern="1200" dirty="0">
                <a:solidFill>
                  <a:schemeClr val="tx1"/>
                </a:solidFill>
                <a:effectLst/>
                <a:latin typeface="Century Gothic Regular"/>
                <a:ea typeface="+mn-ea"/>
                <a:cs typeface="+mn-cs"/>
              </a:rPr>
              <a:t>product's</a:t>
            </a:r>
            <a:r>
              <a:rPr lang="en-US" sz="1200" b="0" i="0" kern="1200" dirty="0">
                <a:solidFill>
                  <a:schemeClr val="tx1"/>
                </a:solidFill>
                <a:effectLst/>
                <a:latin typeface="Century Gothic Regular"/>
                <a:ea typeface="+mn-ea"/>
                <a:cs typeface="+mn-cs"/>
              </a:rPr>
              <a:t>  users</a:t>
            </a:r>
          </a:p>
          <a:p>
            <a:endParaRPr lang="en-US" dirty="0"/>
          </a:p>
          <a:p>
            <a:endParaRPr lang="en-US" dirty="0"/>
          </a:p>
          <a:p>
            <a:r>
              <a:rPr lang="en-US" dirty="0"/>
              <a:t>Think specifically about what you need from your tool and what are you trying to solve?</a:t>
            </a:r>
          </a:p>
          <a:p>
            <a:endParaRPr lang="en-US" dirty="0"/>
          </a:p>
          <a:p>
            <a:r>
              <a:rPr lang="en-US" dirty="0"/>
              <a:t>Small tasks handles separately helps to maintain code</a:t>
            </a:r>
          </a:p>
          <a:p>
            <a:endParaRPr lang="en-US" dirty="0"/>
          </a:p>
          <a:p>
            <a:r>
              <a:rPr lang="en-US" dirty="0"/>
              <a:t>Keeps things easier to rear &amp; maintain</a:t>
            </a:r>
          </a:p>
        </p:txBody>
      </p:sp>
      <p:sp>
        <p:nvSpPr>
          <p:cNvPr id="4" name="Slide Number Placeholder 3"/>
          <p:cNvSpPr>
            <a:spLocks noGrp="1"/>
          </p:cNvSpPr>
          <p:nvPr>
            <p:ph type="sldNum" sz="quarter" idx="5"/>
          </p:nvPr>
        </p:nvSpPr>
        <p:spPr/>
        <p:txBody>
          <a:bodyPr/>
          <a:lstStyle/>
          <a:p>
            <a:fld id="{508EF9CC-5578-0A48-AD29-BF6B8F96C50B}" type="slidenum">
              <a:rPr lang="en-US" smtClean="0"/>
              <a:pPr/>
              <a:t>10</a:t>
            </a:fld>
            <a:endParaRPr lang="en-US" dirty="0"/>
          </a:p>
        </p:txBody>
      </p:sp>
    </p:spTree>
    <p:extLst>
      <p:ext uri="{BB962C8B-B14F-4D97-AF65-F5344CB8AC3E}">
        <p14:creationId xmlns:p14="http://schemas.microsoft.com/office/powerpoint/2010/main" val="17673946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Follow the PowerShell way, even when building your own tool </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Remember what we learned about the PowerShell basics, look at the help files.  If you are still stuck or need more help, check out the examples and online documentation.  O</a:t>
            </a:r>
            <a:r>
              <a:rPr lang="en-US" sz="1200" dirty="0"/>
              <a:t>ther people are also normally glad to save you some pain in your journey.</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The pipeline concept is simple: first, get an object, then work with it.  Once you learn how to leverage the pipeline to connect cmdlets together, you will see how quickly you can achieve massive results with PowerShell.</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Seriously, get some Legos to practice. The new sets can be a complex final product with many distinct steps to get you to that final product.  This is why you should have an expected result at the start, then specific steps to achieve that result.</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Believe it or not, you can even cheat from yourself.  If you are trying to learn the code or find a specific setting, create or change it in the GUI and then pull it up in PowerShell to find how it was done.</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You can teach this to yourself if you just put in the effort, and you can always ask for help if you get stuck. Focus on the result, it is only important that you attain the goal or desired result.</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The path to get there doesn’t matter to the business as long as you achieve success.</a:t>
            </a:r>
          </a:p>
          <a:p>
            <a:endParaRPr lang="en-US" dirty="0"/>
          </a:p>
          <a:p>
            <a:endParaRPr lang="en-US" dirty="0"/>
          </a:p>
        </p:txBody>
      </p:sp>
      <p:sp>
        <p:nvSpPr>
          <p:cNvPr id="4" name="Slide Number Placeholder 3"/>
          <p:cNvSpPr>
            <a:spLocks noGrp="1"/>
          </p:cNvSpPr>
          <p:nvPr>
            <p:ph type="sldNum" sz="quarter" idx="5"/>
          </p:nvPr>
        </p:nvSpPr>
        <p:spPr/>
        <p:txBody>
          <a:bodyPr/>
          <a:lstStyle/>
          <a:p>
            <a:fld id="{508EF9CC-5578-0A48-AD29-BF6B8F96C50B}" type="slidenum">
              <a:rPr lang="en-US" smtClean="0"/>
              <a:pPr/>
              <a:t>11</a:t>
            </a:fld>
            <a:endParaRPr lang="en-US" dirty="0"/>
          </a:p>
        </p:txBody>
      </p:sp>
    </p:spTree>
    <p:extLst>
      <p:ext uri="{BB962C8B-B14F-4D97-AF65-F5344CB8AC3E}">
        <p14:creationId xmlns:p14="http://schemas.microsoft.com/office/powerpoint/2010/main" val="10824032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of all we want to understand when you may want to script something, and when you should write a function.</a:t>
            </a:r>
          </a:p>
          <a:p>
            <a:endParaRPr lang="en-US" dirty="0"/>
          </a:p>
          <a:p>
            <a:r>
              <a:rPr lang="en-US" dirty="0"/>
              <a:t>Scripts are an all-in-one point solution, most likely completely self contained or includes all required information, and are only updated when changes are necessary.</a:t>
            </a:r>
          </a:p>
          <a:p>
            <a:endParaRPr lang="en-US" dirty="0"/>
          </a:p>
          <a:p>
            <a:r>
              <a:rPr lang="en-US" dirty="0"/>
              <a:t>Functions are modular pieces of code, which should not contain any environment-specific information and should allow for input of any required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gives the best of both worlds to allow customization for your environment, with flexibility elsewhere</a:t>
            </a:r>
          </a:p>
          <a:p>
            <a:endParaRPr lang="en-US" dirty="0"/>
          </a:p>
        </p:txBody>
      </p:sp>
      <p:sp>
        <p:nvSpPr>
          <p:cNvPr id="4" name="Slide Number Placeholder 3"/>
          <p:cNvSpPr>
            <a:spLocks noGrp="1"/>
          </p:cNvSpPr>
          <p:nvPr>
            <p:ph type="sldNum" sz="quarter" idx="5"/>
          </p:nvPr>
        </p:nvSpPr>
        <p:spPr/>
        <p:txBody>
          <a:bodyPr/>
          <a:lstStyle/>
          <a:p>
            <a:fld id="{508EF9CC-5578-0A48-AD29-BF6B8F96C50B}" type="slidenum">
              <a:rPr lang="en-US" smtClean="0"/>
              <a:pPr/>
              <a:t>13</a:t>
            </a:fld>
            <a:endParaRPr lang="en-US" dirty="0"/>
          </a:p>
        </p:txBody>
      </p:sp>
    </p:spTree>
    <p:extLst>
      <p:ext uri="{BB962C8B-B14F-4D97-AF65-F5344CB8AC3E}">
        <p14:creationId xmlns:p14="http://schemas.microsoft.com/office/powerpoint/2010/main" val="1796920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Century Gothic Regular"/>
                <a:ea typeface="+mn-ea"/>
                <a:cs typeface="+mn-cs"/>
              </a:rPr>
              <a:t>Jeff Hicks' POWERSHELL SCRIPTING AND TOOLMAKING TRAPS Session (</a:t>
            </a:r>
            <a:r>
              <a:rPr lang="en-US" sz="1200" b="0" i="0" kern="1200" dirty="0" err="1">
                <a:solidFill>
                  <a:schemeClr val="tx1"/>
                </a:solidFill>
                <a:effectLst/>
                <a:latin typeface="Century Gothic Regular"/>
                <a:ea typeface="+mn-ea"/>
                <a:cs typeface="+mn-cs"/>
              </a:rPr>
              <a:t>SpiceWorld</a:t>
            </a:r>
            <a:r>
              <a:rPr lang="en-US" sz="1200" b="0" i="0" kern="1200" dirty="0">
                <a:solidFill>
                  <a:schemeClr val="tx1"/>
                </a:solidFill>
                <a:effectLst/>
                <a:latin typeface="Century Gothic Regular"/>
                <a:ea typeface="+mn-ea"/>
                <a:cs typeface="+mn-cs"/>
              </a:rPr>
              <a:t> 2019) - https://github.com/jdhitsolutions/PowerShellScriptingTraps</a:t>
            </a:r>
          </a:p>
          <a:p>
            <a:br>
              <a:rPr lang="en-US" sz="1200" b="0" i="0" kern="1200" dirty="0">
                <a:solidFill>
                  <a:schemeClr val="tx1"/>
                </a:solidFill>
                <a:effectLst/>
                <a:latin typeface="Century Gothic Regular"/>
                <a:ea typeface="+mn-ea"/>
                <a:cs typeface="+mn-cs"/>
              </a:rPr>
            </a:br>
            <a:r>
              <a:rPr lang="en-US" sz="1200" b="0" i="0" kern="1200" dirty="0">
                <a:solidFill>
                  <a:schemeClr val="tx1"/>
                </a:solidFill>
                <a:effectLst/>
                <a:latin typeface="Century Gothic Regular"/>
                <a:ea typeface="+mn-ea"/>
                <a:cs typeface="+mn-cs"/>
              </a:rPr>
              <a:t>PowerShell.org YouTube Channel:</a:t>
            </a:r>
          </a:p>
          <a:p>
            <a:r>
              <a:rPr lang="en-US" sz="1200" b="0" i="0" kern="1200" dirty="0">
                <a:solidFill>
                  <a:schemeClr val="tx1"/>
                </a:solidFill>
                <a:effectLst/>
                <a:latin typeface="Century Gothic Regular"/>
                <a:ea typeface="+mn-ea"/>
                <a:cs typeface="+mn-cs"/>
              </a:rPr>
              <a:t>Functions/Toolmaking - Don Jones Toolmaking (3 videos)</a:t>
            </a:r>
          </a:p>
          <a:p>
            <a:r>
              <a:rPr lang="en-US" sz="1200" b="0" i="0" kern="1200" dirty="0">
                <a:solidFill>
                  <a:schemeClr val="tx1"/>
                </a:solidFill>
                <a:effectLst/>
                <a:latin typeface="Century Gothic Regular"/>
                <a:ea typeface="+mn-ea"/>
                <a:cs typeface="+mn-cs"/>
              </a:rPr>
              <a:t>https://youtu.be/KprrLkjPq_c</a:t>
            </a:r>
          </a:p>
          <a:p>
            <a:r>
              <a:rPr lang="en-US" sz="1200" b="0" i="0" kern="1200" dirty="0">
                <a:solidFill>
                  <a:schemeClr val="tx1"/>
                </a:solidFill>
                <a:effectLst/>
                <a:latin typeface="Century Gothic Regular"/>
                <a:ea typeface="+mn-ea"/>
                <a:cs typeface="+mn-cs"/>
              </a:rPr>
              <a:t>https://youtu.be/U849a17G7Ro</a:t>
            </a:r>
          </a:p>
          <a:p>
            <a:r>
              <a:rPr lang="en-US" sz="1200" b="0" i="0" kern="1200" dirty="0">
                <a:solidFill>
                  <a:schemeClr val="tx1"/>
                </a:solidFill>
                <a:effectLst/>
                <a:latin typeface="Century Gothic Regular"/>
                <a:ea typeface="+mn-ea"/>
                <a:cs typeface="+mn-cs"/>
              </a:rPr>
              <a:t>https://youtu.be/GXdmjCPYYNM</a:t>
            </a:r>
          </a:p>
          <a:p>
            <a:br>
              <a:rPr lang="en-US" sz="1200" b="0" i="0" kern="1200" dirty="0">
                <a:solidFill>
                  <a:schemeClr val="tx1"/>
                </a:solidFill>
                <a:effectLst/>
                <a:latin typeface="Century Gothic Regular"/>
                <a:ea typeface="+mn-ea"/>
                <a:cs typeface="+mn-cs"/>
              </a:rPr>
            </a:br>
            <a:r>
              <a:rPr lang="en-US" sz="1200" b="0" i="0" kern="1200" dirty="0">
                <a:solidFill>
                  <a:schemeClr val="tx1"/>
                </a:solidFill>
                <a:effectLst/>
                <a:latin typeface="Century Gothic Regular"/>
                <a:ea typeface="+mn-ea"/>
                <a:cs typeface="+mn-cs"/>
              </a:rPr>
              <a:t>Proxy Functions - Jeff Hicks - Accelerated Toolmaking</a:t>
            </a:r>
          </a:p>
          <a:p>
            <a:r>
              <a:rPr lang="en-US" sz="1200" b="0" i="0" kern="1200" dirty="0">
                <a:solidFill>
                  <a:schemeClr val="tx1"/>
                </a:solidFill>
                <a:effectLst/>
                <a:latin typeface="Century Gothic Regular"/>
                <a:ea typeface="+mn-ea"/>
                <a:cs typeface="+mn-cs"/>
              </a:rPr>
              <a:t>https://youtu.be/zWh4Y_7lNBg</a:t>
            </a:r>
          </a:p>
          <a:p>
            <a:br>
              <a:rPr lang="en-US" sz="1200" b="0" i="0" kern="1200" dirty="0">
                <a:solidFill>
                  <a:schemeClr val="tx1"/>
                </a:solidFill>
                <a:effectLst/>
                <a:latin typeface="Century Gothic Regular"/>
                <a:ea typeface="+mn-ea"/>
                <a:cs typeface="+mn-cs"/>
              </a:rPr>
            </a:br>
            <a:r>
              <a:rPr lang="en-US" sz="1200" b="0" i="0" kern="1200" dirty="0">
                <a:solidFill>
                  <a:schemeClr val="tx1"/>
                </a:solidFill>
                <a:effectLst/>
                <a:latin typeface="Century Gothic Regular"/>
                <a:ea typeface="+mn-ea"/>
                <a:cs typeface="+mn-cs"/>
              </a:rPr>
              <a:t>Optimizing Performance – Joshua King - Whip Your Scripts into Shape</a:t>
            </a:r>
          </a:p>
          <a:p>
            <a:r>
              <a:rPr lang="en-US" sz="1200" b="0" i="0" kern="1200" dirty="0">
                <a:solidFill>
                  <a:schemeClr val="tx1"/>
                </a:solidFill>
                <a:effectLst/>
                <a:latin typeface="Century Gothic Regular"/>
                <a:ea typeface="+mn-ea"/>
                <a:cs typeface="+mn-cs"/>
              </a:rPr>
              <a:t>https://youtu.be/Yp_m5T_kyJU</a:t>
            </a:r>
          </a:p>
          <a:p>
            <a:br>
              <a:rPr lang="en-US" sz="1200" b="0" i="0" kern="1200" dirty="0">
                <a:solidFill>
                  <a:schemeClr val="tx1"/>
                </a:solidFill>
                <a:effectLst/>
                <a:latin typeface="Century Gothic Regular"/>
                <a:ea typeface="+mn-ea"/>
                <a:cs typeface="+mn-cs"/>
              </a:rPr>
            </a:br>
            <a:r>
              <a:rPr lang="en-US" sz="1200" b="0" i="0" kern="1200" dirty="0">
                <a:solidFill>
                  <a:schemeClr val="tx1"/>
                </a:solidFill>
                <a:effectLst/>
                <a:latin typeface="Century Gothic Regular"/>
                <a:ea typeface="+mn-ea"/>
                <a:cs typeface="+mn-cs"/>
              </a:rPr>
              <a:t>eBooks:</a:t>
            </a:r>
          </a:p>
          <a:p>
            <a:r>
              <a:rPr lang="en-US" sz="1200" b="0" i="0" kern="1200" dirty="0">
                <a:solidFill>
                  <a:schemeClr val="tx1"/>
                </a:solidFill>
                <a:effectLst/>
                <a:latin typeface="Century Gothic Regular"/>
                <a:ea typeface="+mn-ea"/>
                <a:cs typeface="+mn-cs"/>
              </a:rPr>
              <a:t>The PowerShell Scripting &amp; Toolmaking Book – Don Jones/Jeff Hicks</a:t>
            </a:r>
          </a:p>
          <a:p>
            <a:r>
              <a:rPr lang="en-US" sz="1200" b="0" i="0" kern="1200" dirty="0">
                <a:solidFill>
                  <a:schemeClr val="tx1"/>
                </a:solidFill>
                <a:effectLst/>
                <a:latin typeface="Century Gothic Regular"/>
                <a:ea typeface="+mn-ea"/>
                <a:cs typeface="+mn-cs"/>
              </a:rPr>
              <a:t>https://leanpub.com/powershell-scripting-toolmaking</a:t>
            </a:r>
          </a:p>
          <a:p>
            <a:br>
              <a:rPr lang="en-US" sz="1200" b="0" i="0" kern="1200" dirty="0">
                <a:solidFill>
                  <a:schemeClr val="tx1"/>
                </a:solidFill>
                <a:effectLst/>
                <a:latin typeface="Century Gothic Regular"/>
                <a:ea typeface="+mn-ea"/>
                <a:cs typeface="+mn-cs"/>
              </a:rPr>
            </a:br>
            <a:r>
              <a:rPr lang="en-US" sz="1200" b="0" i="0" kern="1200" dirty="0">
                <a:solidFill>
                  <a:schemeClr val="tx1"/>
                </a:solidFill>
                <a:effectLst/>
                <a:latin typeface="Century Gothic Regular"/>
                <a:ea typeface="+mn-ea"/>
                <a:cs typeface="+mn-cs"/>
              </a:rPr>
              <a:t>Learn Windows PowerShell in a Month of Lunches, Third Edition </a:t>
            </a:r>
          </a:p>
          <a:p>
            <a:r>
              <a:rPr lang="en-US" sz="1200" b="0" i="0" kern="1200" dirty="0">
                <a:solidFill>
                  <a:schemeClr val="tx1"/>
                </a:solidFill>
                <a:effectLst/>
                <a:latin typeface="Century Gothic Regular"/>
                <a:ea typeface="+mn-ea"/>
                <a:cs typeface="+mn-cs"/>
              </a:rPr>
              <a:t>https://www.manning.com/books/learn-windows-powershell-in-a-month-of-lunches-third-edition</a:t>
            </a:r>
          </a:p>
          <a:p>
            <a:br>
              <a:rPr lang="en-US" sz="1200" b="0" i="0" kern="1200" dirty="0">
                <a:solidFill>
                  <a:schemeClr val="tx1"/>
                </a:solidFill>
                <a:effectLst/>
                <a:latin typeface="Century Gothic Regular"/>
                <a:ea typeface="+mn-ea"/>
                <a:cs typeface="+mn-cs"/>
              </a:rPr>
            </a:br>
            <a:r>
              <a:rPr lang="en-US" sz="1200" b="0" i="0" kern="1200" dirty="0">
                <a:solidFill>
                  <a:schemeClr val="tx1"/>
                </a:solidFill>
                <a:effectLst/>
                <a:latin typeface="Century Gothic Regular"/>
                <a:ea typeface="+mn-ea"/>
                <a:cs typeface="+mn-cs"/>
              </a:rPr>
              <a:t>Learn PowerShell Toolmaking in a Month of Lunches</a:t>
            </a:r>
          </a:p>
          <a:p>
            <a:r>
              <a:rPr lang="en-US" sz="1200" b="0" i="0" kern="1200" dirty="0">
                <a:solidFill>
                  <a:schemeClr val="tx1"/>
                </a:solidFill>
                <a:effectLst/>
                <a:latin typeface="Century Gothic Regular"/>
                <a:ea typeface="+mn-ea"/>
                <a:cs typeface="+mn-cs"/>
              </a:rPr>
              <a:t>https://www.manning.com/books/learn-powershell-toolmaking-in-a-month-of-lunches</a:t>
            </a:r>
          </a:p>
          <a:p>
            <a:br>
              <a:rPr lang="en-US" sz="1200" b="0" i="0" kern="1200" dirty="0">
                <a:solidFill>
                  <a:schemeClr val="tx1"/>
                </a:solidFill>
                <a:effectLst/>
                <a:latin typeface="Century Gothic Regular"/>
                <a:ea typeface="+mn-ea"/>
                <a:cs typeface="+mn-cs"/>
              </a:rPr>
            </a:br>
            <a:r>
              <a:rPr lang="en-US" sz="1200" b="0" i="0" kern="1200" dirty="0">
                <a:solidFill>
                  <a:schemeClr val="tx1"/>
                </a:solidFill>
                <a:effectLst/>
                <a:latin typeface="Century Gothic Regular"/>
                <a:ea typeface="+mn-ea"/>
                <a:cs typeface="+mn-cs"/>
              </a:rPr>
              <a:t>Learn PowerShell Scripting in a Month of Lunches </a:t>
            </a:r>
          </a:p>
          <a:p>
            <a:r>
              <a:rPr lang="en-US" sz="1200" b="0" i="0" kern="1200" dirty="0">
                <a:solidFill>
                  <a:schemeClr val="tx1"/>
                </a:solidFill>
                <a:effectLst/>
                <a:latin typeface="Century Gothic Regular"/>
                <a:ea typeface="+mn-ea"/>
                <a:cs typeface="+mn-cs"/>
              </a:rPr>
              <a:t>https://www.manning.com/books/learn-powershell-scripting-in-a-month-of-lunches</a:t>
            </a:r>
          </a:p>
          <a:p>
            <a:br>
              <a:rPr lang="en-US" sz="1200" b="0" i="0" kern="1200" dirty="0">
                <a:solidFill>
                  <a:schemeClr val="tx1"/>
                </a:solidFill>
                <a:effectLst/>
                <a:latin typeface="Century Gothic Regular"/>
                <a:ea typeface="+mn-ea"/>
                <a:cs typeface="+mn-cs"/>
              </a:rPr>
            </a:br>
            <a:r>
              <a:rPr lang="en-US" sz="1200" b="0" i="0" kern="1200" dirty="0">
                <a:solidFill>
                  <a:schemeClr val="tx1"/>
                </a:solidFill>
                <a:effectLst/>
                <a:latin typeface="Century Gothic Regular"/>
                <a:ea typeface="+mn-ea"/>
                <a:cs typeface="+mn-cs"/>
              </a:rPr>
              <a:t>The PowerShell Best Practices and Style Guide</a:t>
            </a:r>
          </a:p>
          <a:p>
            <a:r>
              <a:rPr lang="en-US" sz="1200" b="0" i="0" kern="1200" dirty="0">
                <a:solidFill>
                  <a:schemeClr val="tx1"/>
                </a:solidFill>
                <a:effectLst/>
                <a:latin typeface="Century Gothic Regular"/>
                <a:ea typeface="+mn-ea"/>
                <a:cs typeface="+mn-cs"/>
              </a:rPr>
              <a:t>https://github.com/PoshCode/PowerShellPracticeAndStyle</a:t>
            </a:r>
          </a:p>
          <a:p>
            <a:br>
              <a:rPr lang="en-US" sz="1200" b="0" i="0" kern="1200" dirty="0">
                <a:solidFill>
                  <a:schemeClr val="tx1"/>
                </a:solidFill>
                <a:effectLst/>
                <a:latin typeface="Century Gothic Regular"/>
                <a:ea typeface="+mn-ea"/>
                <a:cs typeface="+mn-cs"/>
              </a:rPr>
            </a:br>
            <a:r>
              <a:rPr lang="en-US" sz="1200" b="0" i="0" kern="1200" dirty="0">
                <a:solidFill>
                  <a:schemeClr val="tx1"/>
                </a:solidFill>
                <a:effectLst/>
                <a:latin typeface="Century Gothic Regular"/>
                <a:ea typeface="+mn-ea"/>
                <a:cs typeface="+mn-cs"/>
              </a:rPr>
              <a:t>Free eBook on PowerShell Advanced Functions</a:t>
            </a:r>
          </a:p>
          <a:p>
            <a:r>
              <a:rPr lang="en-US" sz="1200" b="0" i="0" kern="1200" dirty="0">
                <a:solidFill>
                  <a:schemeClr val="tx1"/>
                </a:solidFill>
                <a:effectLst/>
                <a:latin typeface="Century Gothic Regular"/>
                <a:ea typeface="+mn-ea"/>
                <a:cs typeface="+mn-cs"/>
              </a:rPr>
              <a:t>http://mikefrobbins.com/2015/04/17/free-ebook-on-powershell-advanced-functions/</a:t>
            </a:r>
          </a:p>
          <a:p>
            <a:br>
              <a:rPr lang="en-US" sz="1200" b="0" i="0" kern="1200" dirty="0">
                <a:solidFill>
                  <a:schemeClr val="tx1"/>
                </a:solidFill>
                <a:effectLst/>
                <a:latin typeface="Century Gothic Regular"/>
                <a:ea typeface="+mn-ea"/>
                <a:cs typeface="+mn-cs"/>
              </a:rPr>
            </a:br>
            <a:r>
              <a:rPr lang="en-US" sz="1200" b="0" i="0" kern="1200" dirty="0">
                <a:solidFill>
                  <a:schemeClr val="tx1"/>
                </a:solidFill>
                <a:effectLst/>
                <a:latin typeface="Century Gothic Regular"/>
                <a:ea typeface="+mn-ea"/>
                <a:cs typeface="+mn-cs"/>
              </a:rPr>
              <a:t>PowerShell.org Books (DevOps Collective)</a:t>
            </a:r>
          </a:p>
          <a:p>
            <a:r>
              <a:rPr lang="en-US" sz="1200" b="0" i="0" kern="1200" dirty="0">
                <a:solidFill>
                  <a:schemeClr val="tx1"/>
                </a:solidFill>
                <a:effectLst/>
                <a:latin typeface="Century Gothic Regular"/>
                <a:ea typeface="+mn-ea"/>
                <a:cs typeface="+mn-cs"/>
              </a:rPr>
              <a:t>https://leanpub.com/u/devopscollective</a:t>
            </a:r>
          </a:p>
          <a:p>
            <a:br>
              <a:rPr lang="en-US" sz="1200" b="0" i="0" kern="1200" dirty="0">
                <a:solidFill>
                  <a:schemeClr val="tx1"/>
                </a:solidFill>
                <a:effectLst/>
                <a:latin typeface="Century Gothic Regular"/>
                <a:ea typeface="+mn-ea"/>
                <a:cs typeface="+mn-cs"/>
              </a:rPr>
            </a:br>
            <a:r>
              <a:rPr lang="en-US" sz="1200" b="0" i="0" kern="1200" dirty="0" err="1">
                <a:solidFill>
                  <a:schemeClr val="tx1"/>
                </a:solidFill>
                <a:effectLst/>
                <a:latin typeface="Century Gothic Regular"/>
                <a:ea typeface="+mn-ea"/>
                <a:cs typeface="+mn-cs"/>
              </a:rPr>
              <a:t>ATXPowerShell</a:t>
            </a:r>
            <a:r>
              <a:rPr lang="en-US" sz="1200" b="0" i="0" kern="1200" dirty="0">
                <a:solidFill>
                  <a:schemeClr val="tx1"/>
                </a:solidFill>
                <a:effectLst/>
                <a:latin typeface="Century Gothic Regular"/>
                <a:ea typeface="+mn-ea"/>
                <a:cs typeface="+mn-cs"/>
              </a:rPr>
              <a:t> YouTube Channel:</a:t>
            </a:r>
          </a:p>
          <a:p>
            <a:r>
              <a:rPr lang="en-US" sz="1200" b="0" i="0" kern="1200" dirty="0">
                <a:solidFill>
                  <a:schemeClr val="tx1"/>
                </a:solidFill>
                <a:effectLst/>
                <a:latin typeface="Century Gothic Regular"/>
                <a:ea typeface="+mn-ea"/>
                <a:cs typeface="+mn-cs"/>
              </a:rPr>
              <a:t>Debugging PowerShell in </a:t>
            </a:r>
            <a:r>
              <a:rPr lang="en-US" sz="1200" b="0" i="0" kern="1200" dirty="0" err="1">
                <a:solidFill>
                  <a:schemeClr val="tx1"/>
                </a:solidFill>
                <a:effectLst/>
                <a:latin typeface="Century Gothic Regular"/>
                <a:ea typeface="+mn-ea"/>
                <a:cs typeface="+mn-cs"/>
              </a:rPr>
              <a:t>VSCode</a:t>
            </a:r>
            <a:r>
              <a:rPr lang="en-US" sz="1200" b="0" i="0" kern="1200" dirty="0">
                <a:solidFill>
                  <a:schemeClr val="tx1"/>
                </a:solidFill>
                <a:effectLst/>
                <a:latin typeface="Century Gothic Regular"/>
                <a:ea typeface="+mn-ea"/>
                <a:cs typeface="+mn-cs"/>
              </a:rPr>
              <a:t> w/Josh </a:t>
            </a:r>
            <a:r>
              <a:rPr lang="en-US" sz="1200" b="0" i="0" kern="1200" dirty="0" err="1">
                <a:solidFill>
                  <a:schemeClr val="tx1"/>
                </a:solidFill>
                <a:effectLst/>
                <a:latin typeface="Century Gothic Regular"/>
                <a:ea typeface="+mn-ea"/>
                <a:cs typeface="+mn-cs"/>
              </a:rPr>
              <a:t>Duffney</a:t>
            </a:r>
            <a:endParaRPr lang="en-US" sz="1200" b="0" i="0" kern="1200" dirty="0">
              <a:solidFill>
                <a:schemeClr val="tx1"/>
              </a:solidFill>
              <a:effectLst/>
              <a:latin typeface="Century Gothic Regular"/>
              <a:ea typeface="+mn-ea"/>
              <a:cs typeface="+mn-cs"/>
            </a:endParaRPr>
          </a:p>
          <a:p>
            <a:r>
              <a:rPr lang="en-US" sz="1200" b="0" i="0" kern="1200" dirty="0">
                <a:solidFill>
                  <a:schemeClr val="tx1"/>
                </a:solidFill>
                <a:effectLst/>
                <a:latin typeface="Century Gothic Regular"/>
                <a:ea typeface="+mn-ea"/>
                <a:cs typeface="+mn-cs"/>
              </a:rPr>
              <a:t>https://youtu.be/Kg5eKslokao</a:t>
            </a:r>
          </a:p>
          <a:p>
            <a:br>
              <a:rPr lang="en-US" sz="1200" b="0" i="0" kern="1200" dirty="0">
                <a:solidFill>
                  <a:schemeClr val="tx1"/>
                </a:solidFill>
                <a:effectLst/>
                <a:latin typeface="Century Gothic Regular"/>
                <a:ea typeface="+mn-ea"/>
                <a:cs typeface="+mn-cs"/>
              </a:rPr>
            </a:br>
            <a:r>
              <a:rPr lang="en-US" sz="1200" b="0" i="0" kern="1200" dirty="0">
                <a:solidFill>
                  <a:schemeClr val="tx1"/>
                </a:solidFill>
                <a:effectLst/>
                <a:latin typeface="Century Gothic Regular"/>
                <a:ea typeface="+mn-ea"/>
                <a:cs typeface="+mn-cs"/>
              </a:rPr>
              <a:t>Modules (GitHub)</a:t>
            </a:r>
          </a:p>
          <a:p>
            <a:r>
              <a:rPr lang="en-US" sz="1200" b="0" i="0" kern="1200" dirty="0" err="1">
                <a:solidFill>
                  <a:schemeClr val="tx1"/>
                </a:solidFill>
                <a:effectLst/>
                <a:latin typeface="Century Gothic Regular"/>
                <a:ea typeface="+mn-ea"/>
                <a:cs typeface="+mn-cs"/>
              </a:rPr>
              <a:t>PSKoans</a:t>
            </a:r>
            <a:r>
              <a:rPr lang="en-US" sz="1200" b="0" i="0" kern="1200" dirty="0">
                <a:solidFill>
                  <a:schemeClr val="tx1"/>
                </a:solidFill>
                <a:effectLst/>
                <a:latin typeface="Century Gothic Regular"/>
                <a:ea typeface="+mn-ea"/>
                <a:cs typeface="+mn-cs"/>
              </a:rPr>
              <a:t> – Learn PowerShell through Pester</a:t>
            </a:r>
          </a:p>
          <a:p>
            <a:r>
              <a:rPr lang="en-US" sz="1200" b="0" i="0" kern="1200" dirty="0">
                <a:solidFill>
                  <a:schemeClr val="tx1"/>
                </a:solidFill>
                <a:effectLst/>
                <a:latin typeface="Century Gothic Regular"/>
                <a:ea typeface="+mn-ea"/>
                <a:cs typeface="+mn-cs"/>
              </a:rPr>
              <a:t>https://github.com/vexx32/PSKoans</a:t>
            </a:r>
          </a:p>
          <a:p>
            <a:br>
              <a:rPr lang="en-US" sz="1200" b="0" i="0" kern="1200" dirty="0">
                <a:solidFill>
                  <a:schemeClr val="tx1"/>
                </a:solidFill>
                <a:effectLst/>
                <a:latin typeface="Century Gothic Regular"/>
                <a:ea typeface="+mn-ea"/>
                <a:cs typeface="+mn-cs"/>
              </a:rPr>
            </a:br>
            <a:r>
              <a:rPr lang="en-US" sz="1200" b="0" i="0" kern="1200" dirty="0">
                <a:solidFill>
                  <a:schemeClr val="tx1"/>
                </a:solidFill>
                <a:effectLst/>
                <a:latin typeface="Century Gothic Regular"/>
                <a:ea typeface="+mn-ea"/>
                <a:cs typeface="+mn-cs"/>
              </a:rPr>
              <a:t>Plaster – “Scaffolding” of modules, Pester tests, DSC configs, etc.</a:t>
            </a:r>
          </a:p>
          <a:p>
            <a:r>
              <a:rPr lang="en-US" sz="1200" b="0" i="0" kern="1200" dirty="0">
                <a:solidFill>
                  <a:schemeClr val="tx1"/>
                </a:solidFill>
                <a:effectLst/>
                <a:latin typeface="Century Gothic Regular"/>
                <a:ea typeface="+mn-ea"/>
                <a:cs typeface="+mn-cs"/>
              </a:rPr>
              <a:t>https://github.com/PowerShell/Plaster</a:t>
            </a:r>
          </a:p>
          <a:p>
            <a:br>
              <a:rPr lang="en-US" sz="1200" b="0" i="0" kern="1200" dirty="0">
                <a:solidFill>
                  <a:schemeClr val="tx1"/>
                </a:solidFill>
                <a:effectLst/>
                <a:latin typeface="Century Gothic Regular"/>
                <a:ea typeface="+mn-ea"/>
                <a:cs typeface="+mn-cs"/>
              </a:rPr>
            </a:br>
            <a:r>
              <a:rPr lang="en-US" sz="1200" b="0" i="0" kern="1200" dirty="0" err="1">
                <a:solidFill>
                  <a:schemeClr val="tx1"/>
                </a:solidFill>
                <a:effectLst/>
                <a:latin typeface="Century Gothic Regular"/>
                <a:ea typeface="+mn-ea"/>
                <a:cs typeface="+mn-cs"/>
              </a:rPr>
              <a:t>PlatyPS</a:t>
            </a:r>
            <a:r>
              <a:rPr lang="en-US" sz="1200" b="0" i="0" kern="1200" dirty="0">
                <a:solidFill>
                  <a:schemeClr val="tx1"/>
                </a:solidFill>
                <a:effectLst/>
                <a:latin typeface="Century Gothic Regular"/>
                <a:ea typeface="+mn-ea"/>
                <a:cs typeface="+mn-cs"/>
              </a:rPr>
              <a:t> – Write PowerShell External Help in Markdown</a:t>
            </a:r>
          </a:p>
          <a:p>
            <a:r>
              <a:rPr lang="en-US" sz="1200" b="0" i="0" kern="1200" dirty="0">
                <a:solidFill>
                  <a:schemeClr val="tx1"/>
                </a:solidFill>
                <a:effectLst/>
                <a:latin typeface="Century Gothic Regular"/>
                <a:ea typeface="+mn-ea"/>
                <a:cs typeface="+mn-cs"/>
              </a:rPr>
              <a:t>https://github.com/PowerShell/platyPS</a:t>
            </a:r>
          </a:p>
          <a:p>
            <a:br>
              <a:rPr lang="en-US" sz="1200" b="0" i="0" kern="1200" dirty="0">
                <a:solidFill>
                  <a:schemeClr val="tx1"/>
                </a:solidFill>
                <a:effectLst/>
                <a:latin typeface="Century Gothic Regular"/>
                <a:ea typeface="+mn-ea"/>
                <a:cs typeface="+mn-cs"/>
              </a:rPr>
            </a:br>
            <a:endParaRPr lang="en-US" sz="1200" b="0" i="0" kern="1200" dirty="0">
              <a:solidFill>
                <a:schemeClr val="tx1"/>
              </a:solidFill>
              <a:effectLst/>
              <a:latin typeface="Century Gothic Regular"/>
              <a:ea typeface="+mn-ea"/>
              <a:cs typeface="+mn-cs"/>
            </a:endParaRPr>
          </a:p>
        </p:txBody>
      </p:sp>
      <p:sp>
        <p:nvSpPr>
          <p:cNvPr id="4" name="Slide Number Placeholder 3"/>
          <p:cNvSpPr>
            <a:spLocks noGrp="1"/>
          </p:cNvSpPr>
          <p:nvPr>
            <p:ph type="sldNum" sz="quarter" idx="5"/>
          </p:nvPr>
        </p:nvSpPr>
        <p:spPr/>
        <p:txBody>
          <a:bodyPr/>
          <a:lstStyle/>
          <a:p>
            <a:fld id="{508EF9CC-5578-0A48-AD29-BF6B8F96C50B}" type="slidenum">
              <a:rPr lang="en-US" smtClean="0"/>
              <a:pPr/>
              <a:t>22</a:t>
            </a:fld>
            <a:endParaRPr lang="en-US" dirty="0"/>
          </a:p>
        </p:txBody>
      </p:sp>
    </p:spTree>
    <p:extLst>
      <p:ext uri="{BB962C8B-B14F-4D97-AF65-F5344CB8AC3E}">
        <p14:creationId xmlns:p14="http://schemas.microsoft.com/office/powerpoint/2010/main" val="18089530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365760" y="2197802"/>
            <a:ext cx="7343240" cy="747897"/>
          </a:xfrm>
        </p:spPr>
        <p:txBody>
          <a:bodyPr/>
          <a:lstStyle>
            <a:lvl1pPr marL="0" indent="0">
              <a:lnSpc>
                <a:spcPct val="100000"/>
              </a:lnSpc>
              <a:spcBef>
                <a:spcPts val="0"/>
              </a:spcBef>
              <a:buNone/>
              <a:defRPr sz="5400" i="0" spc="0" baseline="0">
                <a:solidFill>
                  <a:schemeClr val="bg1"/>
                </a:solidFill>
                <a:latin typeface="Century Gothic" panose="020B0502020202020204" pitchFamily="34" charset="0"/>
              </a:defRPr>
            </a:lvl1pPr>
          </a:lstStyle>
          <a:p>
            <a:pPr lvl="0"/>
            <a:r>
              <a:rPr lang="en-US" dirty="0"/>
              <a:t>Click to edit title style</a:t>
            </a:r>
          </a:p>
        </p:txBody>
      </p:sp>
      <p:sp>
        <p:nvSpPr>
          <p:cNvPr id="9" name="Text Placeholder 8"/>
          <p:cNvSpPr>
            <a:spLocks noGrp="1"/>
          </p:cNvSpPr>
          <p:nvPr>
            <p:ph type="body" sz="quarter" idx="11" hasCustomPrompt="1"/>
          </p:nvPr>
        </p:nvSpPr>
        <p:spPr>
          <a:xfrm>
            <a:off x="365760" y="3109301"/>
            <a:ext cx="5624255" cy="332399"/>
          </a:xfrm>
        </p:spPr>
        <p:txBody>
          <a:bodyPr/>
          <a:lstStyle>
            <a:lvl1pPr marL="0" indent="0">
              <a:lnSpc>
                <a:spcPct val="100000"/>
              </a:lnSpc>
              <a:spcBef>
                <a:spcPts val="0"/>
              </a:spcBef>
              <a:buNone/>
              <a:defRPr sz="2400" spc="0" baseline="0">
                <a:solidFill>
                  <a:schemeClr val="bg1"/>
                </a:solidFill>
                <a:latin typeface="Century Gothic" panose="020B0502020202020204" pitchFamily="34" charset="0"/>
              </a:defRPr>
            </a:lvl1pPr>
          </a:lstStyle>
          <a:p>
            <a:pPr lvl="0"/>
            <a:r>
              <a:rPr lang="en-US" dirty="0"/>
              <a:t>Speaker Title</a:t>
            </a:r>
          </a:p>
        </p:txBody>
      </p:sp>
      <p:pic>
        <p:nvPicPr>
          <p:cNvPr id="7" name="Picture 6">
            <a:extLst>
              <a:ext uri="{FF2B5EF4-FFF2-40B4-BE49-F238E27FC236}">
                <a16:creationId xmlns:a16="http://schemas.microsoft.com/office/drawing/2014/main" id="{EE48B19F-5D68-443B-83C4-B5DD3CA42C4E}"/>
              </a:ext>
            </a:extLst>
          </p:cNvPr>
          <p:cNvPicPr>
            <a:picLocks noChangeAspect="1"/>
          </p:cNvPicPr>
          <p:nvPr userDrawn="1"/>
        </p:nvPicPr>
        <p:blipFill>
          <a:blip r:embed="rId2"/>
          <a:stretch>
            <a:fillRect/>
          </a:stretch>
        </p:blipFill>
        <p:spPr>
          <a:xfrm>
            <a:off x="365760" y="365760"/>
            <a:ext cx="1514792" cy="269374"/>
          </a:xfrm>
          <a:prstGeom prst="rect">
            <a:avLst/>
          </a:prstGeom>
        </p:spPr>
      </p:pic>
    </p:spTree>
    <p:extLst>
      <p:ext uri="{BB962C8B-B14F-4D97-AF65-F5344CB8AC3E}">
        <p14:creationId xmlns:p14="http://schemas.microsoft.com/office/powerpoint/2010/main" val="1753609244"/>
      </p:ext>
    </p:extLst>
  </p:cSld>
  <p:clrMapOvr>
    <a:masterClrMapping/>
  </p:clrMapOvr>
  <p:transition>
    <p:fade/>
  </p:transition>
  <p:extLst mod="1">
    <p:ext uri="{DCECCB84-F9BA-43D5-87BE-67443E8EF086}">
      <p15:sldGuideLst xmlns:p15="http://schemas.microsoft.com/office/powerpoint/2012/main">
        <p15:guide id="1" orient="horz" pos="2168">
          <p15:clr>
            <a:srgbClr val="FBAE40"/>
          </p15:clr>
        </p15:guide>
        <p15:guide id="0" orient="horz" pos="237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4729823"/>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title. Up to 2 lines.</a:t>
            </a:r>
          </a:p>
        </p:txBody>
      </p:sp>
      <p:sp>
        <p:nvSpPr>
          <p:cNvPr id="4" name="Text Placeholder 3">
            <a:extLst>
              <a:ext uri="{FF2B5EF4-FFF2-40B4-BE49-F238E27FC236}">
                <a16:creationId xmlns:a16="http://schemas.microsoft.com/office/drawing/2014/main" id="{3AFD19B2-EEF7-4898-B1D0-D75BE8CE0DFC}"/>
              </a:ext>
            </a:extLst>
          </p:cNvPr>
          <p:cNvSpPr>
            <a:spLocks noGrp="1"/>
          </p:cNvSpPr>
          <p:nvPr>
            <p:ph type="body" sz="quarter" idx="10"/>
          </p:nvPr>
        </p:nvSpPr>
        <p:spPr>
          <a:xfrm>
            <a:off x="628650" y="1369219"/>
            <a:ext cx="7886700" cy="1119537"/>
          </a:xfrm>
          <a:prstGeom prst="rect">
            <a:avLst/>
          </a:prstGeom>
        </p:spPr>
        <p:txBody>
          <a:bodyPr/>
          <a:lstStyle>
            <a:lvl1pPr marL="0" indent="0">
              <a:buNone/>
              <a:defRPr sz="1650" b="0" i="0">
                <a:latin typeface="Century Gothic Regular"/>
              </a:defRPr>
            </a:lvl1pPr>
            <a:lvl2pPr marL="428625" indent="-171450">
              <a:defRPr sz="1500" b="0" i="0">
                <a:latin typeface="Century Gothic Regular"/>
              </a:defRPr>
            </a:lvl2pPr>
            <a:lvl3pPr marL="857250" indent="-171450">
              <a:buFont typeface="Arial" panose="020B0604020202020204" pitchFamily="34" charset="0"/>
              <a:buChar char="‒"/>
              <a:defRPr sz="1350" b="0" i="0">
                <a:latin typeface="Century Gothic Regular"/>
              </a:defRPr>
            </a:lvl3pPr>
            <a:lvl4pPr>
              <a:defRPr sz="1200" b="0" i="0">
                <a:latin typeface="Century Gothic Regular"/>
              </a:defRPr>
            </a:lvl4pPr>
            <a:lvl5pPr marL="1543050" indent="-171450">
              <a:buFont typeface="Arial" panose="020B0604020202020204" pitchFamily="34" charset="0"/>
              <a:buChar char="‒"/>
              <a:defRPr sz="1200" b="0" i="0">
                <a:latin typeface="Century Gothic Regul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913442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title. Up to 2 lines.</a:t>
            </a:r>
          </a:p>
        </p:txBody>
      </p:sp>
      <p:sp>
        <p:nvSpPr>
          <p:cNvPr id="4" name="Text Placeholder 3">
            <a:extLst>
              <a:ext uri="{FF2B5EF4-FFF2-40B4-BE49-F238E27FC236}">
                <a16:creationId xmlns:a16="http://schemas.microsoft.com/office/drawing/2014/main" id="{3AFD19B2-EEF7-4898-B1D0-D75BE8CE0DFC}"/>
              </a:ext>
            </a:extLst>
          </p:cNvPr>
          <p:cNvSpPr>
            <a:spLocks noGrp="1"/>
          </p:cNvSpPr>
          <p:nvPr>
            <p:ph type="body" sz="quarter" idx="10"/>
          </p:nvPr>
        </p:nvSpPr>
        <p:spPr>
          <a:xfrm>
            <a:off x="628650" y="1369219"/>
            <a:ext cx="7886700" cy="1119537"/>
          </a:xfrm>
          <a:prstGeom prst="rect">
            <a:avLst/>
          </a:prstGeom>
        </p:spPr>
        <p:txBody>
          <a:bodyPr/>
          <a:lstStyle>
            <a:lvl1pPr marL="0" indent="0">
              <a:buNone/>
              <a:defRPr sz="1650" b="0" i="0">
                <a:latin typeface="Century Gothic Regular"/>
              </a:defRPr>
            </a:lvl1pPr>
            <a:lvl2pPr marL="428625" indent="-171450">
              <a:defRPr sz="1500" b="0" i="0">
                <a:latin typeface="Century Gothic Regular"/>
              </a:defRPr>
            </a:lvl2pPr>
            <a:lvl3pPr marL="857250" indent="-171450">
              <a:buFont typeface="Arial" panose="020B0604020202020204" pitchFamily="34" charset="0"/>
              <a:buChar char="‒"/>
              <a:defRPr sz="1350" b="0" i="0">
                <a:latin typeface="Century Gothic Regular"/>
              </a:defRPr>
            </a:lvl3pPr>
            <a:lvl4pPr>
              <a:defRPr sz="1200" b="0" i="0">
                <a:latin typeface="Century Gothic Regular"/>
              </a:defRPr>
            </a:lvl4pPr>
            <a:lvl5pPr marL="1543050" indent="-171450">
              <a:buFont typeface="Arial" panose="020B0604020202020204" pitchFamily="34" charset="0"/>
              <a:buChar char="‒"/>
              <a:defRPr sz="1200" b="0" i="0">
                <a:latin typeface="Century Gothic Regul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529920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title. Up to 2 lines.</a:t>
            </a:r>
          </a:p>
        </p:txBody>
      </p:sp>
      <p:sp>
        <p:nvSpPr>
          <p:cNvPr id="4" name="Text Placeholder 3">
            <a:extLst>
              <a:ext uri="{FF2B5EF4-FFF2-40B4-BE49-F238E27FC236}">
                <a16:creationId xmlns:a16="http://schemas.microsoft.com/office/drawing/2014/main" id="{3AFD19B2-EEF7-4898-B1D0-D75BE8CE0DFC}"/>
              </a:ext>
            </a:extLst>
          </p:cNvPr>
          <p:cNvSpPr>
            <a:spLocks noGrp="1"/>
          </p:cNvSpPr>
          <p:nvPr>
            <p:ph type="body" sz="quarter" idx="10"/>
          </p:nvPr>
        </p:nvSpPr>
        <p:spPr>
          <a:xfrm>
            <a:off x="628650" y="1369219"/>
            <a:ext cx="7886700" cy="1119537"/>
          </a:xfrm>
          <a:prstGeom prst="rect">
            <a:avLst/>
          </a:prstGeom>
        </p:spPr>
        <p:txBody>
          <a:bodyPr/>
          <a:lstStyle>
            <a:lvl1pPr marL="0" indent="0">
              <a:buNone/>
              <a:defRPr sz="1650" b="0" i="0">
                <a:latin typeface="Century Gothic Regular"/>
              </a:defRPr>
            </a:lvl1pPr>
            <a:lvl2pPr marL="428625" indent="-171450">
              <a:defRPr sz="1500" b="0" i="0">
                <a:latin typeface="Century Gothic Regular"/>
              </a:defRPr>
            </a:lvl2pPr>
            <a:lvl3pPr marL="857250" indent="-171450">
              <a:buFont typeface="Arial" panose="020B0604020202020204" pitchFamily="34" charset="0"/>
              <a:buChar char="‒"/>
              <a:defRPr sz="1350" b="0" i="0">
                <a:latin typeface="Century Gothic Regular"/>
              </a:defRPr>
            </a:lvl3pPr>
            <a:lvl4pPr>
              <a:defRPr sz="1200" b="0" i="0">
                <a:latin typeface="Century Gothic Regular"/>
              </a:defRPr>
            </a:lvl4pPr>
            <a:lvl5pPr marL="1543050" indent="-171450">
              <a:buFont typeface="Arial" panose="020B0604020202020204" pitchFamily="34" charset="0"/>
              <a:buChar char="‒"/>
              <a:defRPr sz="1200" b="0" i="0">
                <a:latin typeface="Century Gothic Regul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98198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title. Up to 2 lines.</a:t>
            </a:r>
          </a:p>
        </p:txBody>
      </p:sp>
      <p:sp>
        <p:nvSpPr>
          <p:cNvPr id="4" name="Text Placeholder 3">
            <a:extLst>
              <a:ext uri="{FF2B5EF4-FFF2-40B4-BE49-F238E27FC236}">
                <a16:creationId xmlns:a16="http://schemas.microsoft.com/office/drawing/2014/main" id="{3AFD19B2-EEF7-4898-B1D0-D75BE8CE0DFC}"/>
              </a:ext>
            </a:extLst>
          </p:cNvPr>
          <p:cNvSpPr>
            <a:spLocks noGrp="1"/>
          </p:cNvSpPr>
          <p:nvPr>
            <p:ph type="body" sz="quarter" idx="10"/>
          </p:nvPr>
        </p:nvSpPr>
        <p:spPr>
          <a:xfrm>
            <a:off x="628650" y="1369219"/>
            <a:ext cx="7886700" cy="1119537"/>
          </a:xfrm>
          <a:prstGeom prst="rect">
            <a:avLst/>
          </a:prstGeom>
        </p:spPr>
        <p:txBody>
          <a:bodyPr/>
          <a:lstStyle>
            <a:lvl1pPr marL="0" indent="0">
              <a:buNone/>
              <a:defRPr sz="1650" b="0" i="0">
                <a:latin typeface="Century Gothic Regular"/>
              </a:defRPr>
            </a:lvl1pPr>
            <a:lvl2pPr marL="428625" indent="-171450">
              <a:defRPr sz="1500" b="0" i="0">
                <a:latin typeface="Century Gothic Regular"/>
              </a:defRPr>
            </a:lvl2pPr>
            <a:lvl3pPr marL="857250" indent="-171450">
              <a:buFont typeface="Arial" panose="020B0604020202020204" pitchFamily="34" charset="0"/>
              <a:buChar char="‒"/>
              <a:defRPr sz="1350" b="0" i="0">
                <a:latin typeface="Century Gothic Regular"/>
              </a:defRPr>
            </a:lvl3pPr>
            <a:lvl4pPr>
              <a:defRPr sz="1200" b="0" i="0">
                <a:latin typeface="Century Gothic Regular"/>
              </a:defRPr>
            </a:lvl4pPr>
            <a:lvl5pPr marL="1543050" indent="-171450">
              <a:buFont typeface="Arial" panose="020B0604020202020204" pitchFamily="34" charset="0"/>
              <a:buChar char="‒"/>
              <a:defRPr sz="1200" b="0" i="0">
                <a:latin typeface="Century Gothic Regul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421303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title. Up to 2 lines.</a:t>
            </a:r>
          </a:p>
        </p:txBody>
      </p:sp>
      <p:sp>
        <p:nvSpPr>
          <p:cNvPr id="4" name="Text Placeholder 3">
            <a:extLst>
              <a:ext uri="{FF2B5EF4-FFF2-40B4-BE49-F238E27FC236}">
                <a16:creationId xmlns:a16="http://schemas.microsoft.com/office/drawing/2014/main" id="{3AFD19B2-EEF7-4898-B1D0-D75BE8CE0DFC}"/>
              </a:ext>
            </a:extLst>
          </p:cNvPr>
          <p:cNvSpPr>
            <a:spLocks noGrp="1"/>
          </p:cNvSpPr>
          <p:nvPr>
            <p:ph type="body" sz="quarter" idx="10"/>
          </p:nvPr>
        </p:nvSpPr>
        <p:spPr>
          <a:xfrm>
            <a:off x="628650" y="1369219"/>
            <a:ext cx="7886700" cy="1119537"/>
          </a:xfrm>
          <a:prstGeom prst="rect">
            <a:avLst/>
          </a:prstGeom>
        </p:spPr>
        <p:txBody>
          <a:bodyPr/>
          <a:lstStyle>
            <a:lvl1pPr marL="0" indent="0">
              <a:buNone/>
              <a:defRPr sz="1650" b="0" i="0">
                <a:latin typeface="Century Gothic Regular"/>
              </a:defRPr>
            </a:lvl1pPr>
            <a:lvl2pPr marL="428625" indent="-171450">
              <a:defRPr sz="1500" b="0" i="0">
                <a:latin typeface="Century Gothic Regular"/>
              </a:defRPr>
            </a:lvl2pPr>
            <a:lvl3pPr marL="857250" indent="-171450">
              <a:buFont typeface="Arial" panose="020B0604020202020204" pitchFamily="34" charset="0"/>
              <a:buChar char="‒"/>
              <a:defRPr sz="1350" b="0" i="0">
                <a:latin typeface="Century Gothic Regular"/>
              </a:defRPr>
            </a:lvl3pPr>
            <a:lvl4pPr>
              <a:defRPr sz="1200" b="0" i="0">
                <a:latin typeface="Century Gothic Regular"/>
              </a:defRPr>
            </a:lvl4pPr>
            <a:lvl5pPr marL="1543050" indent="-171450">
              <a:buFont typeface="Arial" panose="020B0604020202020204" pitchFamily="34" charset="0"/>
              <a:buChar char="‒"/>
              <a:defRPr sz="1200" b="0" i="0">
                <a:latin typeface="Century Gothic Regul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692668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title. Up to 2 lines.</a:t>
            </a:r>
          </a:p>
        </p:txBody>
      </p:sp>
      <p:sp>
        <p:nvSpPr>
          <p:cNvPr id="4" name="Text Placeholder 3">
            <a:extLst>
              <a:ext uri="{FF2B5EF4-FFF2-40B4-BE49-F238E27FC236}">
                <a16:creationId xmlns:a16="http://schemas.microsoft.com/office/drawing/2014/main" id="{3AFD19B2-EEF7-4898-B1D0-D75BE8CE0DFC}"/>
              </a:ext>
            </a:extLst>
          </p:cNvPr>
          <p:cNvSpPr>
            <a:spLocks noGrp="1"/>
          </p:cNvSpPr>
          <p:nvPr>
            <p:ph type="body" sz="quarter" idx="10"/>
          </p:nvPr>
        </p:nvSpPr>
        <p:spPr>
          <a:xfrm>
            <a:off x="628650" y="1369219"/>
            <a:ext cx="7886700" cy="1119537"/>
          </a:xfrm>
          <a:prstGeom prst="rect">
            <a:avLst/>
          </a:prstGeom>
        </p:spPr>
        <p:txBody>
          <a:bodyPr/>
          <a:lstStyle>
            <a:lvl1pPr marL="0" indent="0">
              <a:buNone/>
              <a:defRPr sz="1650" b="0" i="0">
                <a:latin typeface="Century Gothic Regular"/>
              </a:defRPr>
            </a:lvl1pPr>
            <a:lvl2pPr marL="428625" indent="-171450">
              <a:defRPr sz="1500" b="0" i="0">
                <a:latin typeface="Century Gothic Regular"/>
              </a:defRPr>
            </a:lvl2pPr>
            <a:lvl3pPr marL="857250" indent="-171450">
              <a:buFont typeface="Arial" panose="020B0604020202020204" pitchFamily="34" charset="0"/>
              <a:buChar char="‒"/>
              <a:defRPr sz="1350" b="0" i="0">
                <a:latin typeface="Century Gothic Regular"/>
              </a:defRPr>
            </a:lvl3pPr>
            <a:lvl4pPr>
              <a:defRPr sz="1200" b="0" i="0">
                <a:latin typeface="Century Gothic Regular"/>
              </a:defRPr>
            </a:lvl4pPr>
            <a:lvl5pPr marL="1543050" indent="-171450">
              <a:buFont typeface="Arial" panose="020B0604020202020204" pitchFamily="34" charset="0"/>
              <a:buChar char="‒"/>
              <a:defRPr sz="1200" b="0" i="0">
                <a:latin typeface="Century Gothic Regul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809380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title. Up to 2 lines.</a:t>
            </a:r>
          </a:p>
        </p:txBody>
      </p:sp>
      <p:sp>
        <p:nvSpPr>
          <p:cNvPr id="4" name="Text Placeholder 3">
            <a:extLst>
              <a:ext uri="{FF2B5EF4-FFF2-40B4-BE49-F238E27FC236}">
                <a16:creationId xmlns:a16="http://schemas.microsoft.com/office/drawing/2014/main" id="{3AFD19B2-EEF7-4898-B1D0-D75BE8CE0DFC}"/>
              </a:ext>
            </a:extLst>
          </p:cNvPr>
          <p:cNvSpPr>
            <a:spLocks noGrp="1"/>
          </p:cNvSpPr>
          <p:nvPr>
            <p:ph type="body" sz="quarter" idx="10"/>
          </p:nvPr>
        </p:nvSpPr>
        <p:spPr>
          <a:xfrm>
            <a:off x="628650" y="1369219"/>
            <a:ext cx="7886700" cy="1119537"/>
          </a:xfrm>
          <a:prstGeom prst="rect">
            <a:avLst/>
          </a:prstGeom>
        </p:spPr>
        <p:txBody>
          <a:bodyPr/>
          <a:lstStyle>
            <a:lvl1pPr marL="0" indent="0">
              <a:buNone/>
              <a:defRPr sz="1650" b="0" i="0">
                <a:latin typeface="Century Gothic Regular"/>
              </a:defRPr>
            </a:lvl1pPr>
            <a:lvl2pPr marL="428625" indent="-171450">
              <a:defRPr sz="1500" b="0" i="0">
                <a:latin typeface="Century Gothic Regular"/>
              </a:defRPr>
            </a:lvl2pPr>
            <a:lvl3pPr marL="857250" indent="-171450">
              <a:buFont typeface="Arial" panose="020B0604020202020204" pitchFamily="34" charset="0"/>
              <a:buChar char="‒"/>
              <a:defRPr sz="1350" b="0" i="0">
                <a:latin typeface="Century Gothic Regular"/>
              </a:defRPr>
            </a:lvl3pPr>
            <a:lvl4pPr>
              <a:defRPr sz="1200" b="0" i="0">
                <a:latin typeface="Century Gothic Regular"/>
              </a:defRPr>
            </a:lvl4pPr>
            <a:lvl5pPr marL="1543050" indent="-171450">
              <a:buFont typeface="Arial" panose="020B0604020202020204" pitchFamily="34" charset="0"/>
              <a:buChar char="‒"/>
              <a:defRPr sz="1200" b="0" i="0">
                <a:latin typeface="Century Gothic Regul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144017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title. Up to 2 lines.</a:t>
            </a:r>
          </a:p>
        </p:txBody>
      </p:sp>
      <p:sp>
        <p:nvSpPr>
          <p:cNvPr id="4" name="Text Placeholder 3">
            <a:extLst>
              <a:ext uri="{FF2B5EF4-FFF2-40B4-BE49-F238E27FC236}">
                <a16:creationId xmlns:a16="http://schemas.microsoft.com/office/drawing/2014/main" id="{3AFD19B2-EEF7-4898-B1D0-D75BE8CE0DFC}"/>
              </a:ext>
            </a:extLst>
          </p:cNvPr>
          <p:cNvSpPr>
            <a:spLocks noGrp="1"/>
          </p:cNvSpPr>
          <p:nvPr>
            <p:ph type="body" sz="quarter" idx="10"/>
          </p:nvPr>
        </p:nvSpPr>
        <p:spPr>
          <a:xfrm>
            <a:off x="628650" y="1369219"/>
            <a:ext cx="7886700" cy="1119537"/>
          </a:xfrm>
          <a:prstGeom prst="rect">
            <a:avLst/>
          </a:prstGeom>
        </p:spPr>
        <p:txBody>
          <a:bodyPr/>
          <a:lstStyle>
            <a:lvl1pPr marL="0" indent="0">
              <a:buNone/>
              <a:defRPr sz="1650" b="0" i="0">
                <a:latin typeface="Century Gothic Regular"/>
              </a:defRPr>
            </a:lvl1pPr>
            <a:lvl2pPr marL="428625" indent="-171450">
              <a:defRPr sz="1500" b="0" i="0">
                <a:latin typeface="Century Gothic Regular"/>
              </a:defRPr>
            </a:lvl2pPr>
            <a:lvl3pPr marL="857250" indent="-171450">
              <a:buFont typeface="Arial" panose="020B0604020202020204" pitchFamily="34" charset="0"/>
              <a:buChar char="‒"/>
              <a:defRPr sz="1350" b="0" i="0">
                <a:latin typeface="Century Gothic Regular"/>
              </a:defRPr>
            </a:lvl3pPr>
            <a:lvl4pPr>
              <a:defRPr sz="1200" b="0" i="0">
                <a:latin typeface="Century Gothic Regular"/>
              </a:defRPr>
            </a:lvl4pPr>
            <a:lvl5pPr marL="1543050" indent="-171450">
              <a:buFont typeface="Arial" panose="020B0604020202020204" pitchFamily="34" charset="0"/>
              <a:buChar char="‒"/>
              <a:defRPr sz="1200" b="0" i="0">
                <a:latin typeface="Century Gothic Regul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355468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title. Up to 2 lines.</a:t>
            </a:r>
          </a:p>
        </p:txBody>
      </p:sp>
      <p:sp>
        <p:nvSpPr>
          <p:cNvPr id="4" name="Text Placeholder 3">
            <a:extLst>
              <a:ext uri="{FF2B5EF4-FFF2-40B4-BE49-F238E27FC236}">
                <a16:creationId xmlns:a16="http://schemas.microsoft.com/office/drawing/2014/main" id="{3AFD19B2-EEF7-4898-B1D0-D75BE8CE0DFC}"/>
              </a:ext>
            </a:extLst>
          </p:cNvPr>
          <p:cNvSpPr>
            <a:spLocks noGrp="1"/>
          </p:cNvSpPr>
          <p:nvPr>
            <p:ph type="body" sz="quarter" idx="10"/>
          </p:nvPr>
        </p:nvSpPr>
        <p:spPr>
          <a:xfrm>
            <a:off x="628650" y="1369219"/>
            <a:ext cx="7886700" cy="1119537"/>
          </a:xfrm>
          <a:prstGeom prst="rect">
            <a:avLst/>
          </a:prstGeom>
        </p:spPr>
        <p:txBody>
          <a:bodyPr/>
          <a:lstStyle>
            <a:lvl1pPr marL="0" indent="0">
              <a:buNone/>
              <a:defRPr sz="1650" b="0" i="0">
                <a:latin typeface="Century Gothic Regular"/>
              </a:defRPr>
            </a:lvl1pPr>
            <a:lvl2pPr marL="428625" indent="-171450">
              <a:defRPr sz="1500" b="0" i="0">
                <a:latin typeface="Century Gothic Regular"/>
              </a:defRPr>
            </a:lvl2pPr>
            <a:lvl3pPr marL="857250" indent="-171450">
              <a:buFont typeface="Arial" panose="020B0604020202020204" pitchFamily="34" charset="0"/>
              <a:buChar char="‒"/>
              <a:defRPr sz="1350" b="0" i="0">
                <a:latin typeface="Century Gothic Regular"/>
              </a:defRPr>
            </a:lvl3pPr>
            <a:lvl4pPr>
              <a:defRPr sz="1200" b="0" i="0">
                <a:latin typeface="Century Gothic Regular"/>
              </a:defRPr>
            </a:lvl4pPr>
            <a:lvl5pPr marL="1543050" indent="-171450">
              <a:buFont typeface="Arial" panose="020B0604020202020204" pitchFamily="34" charset="0"/>
              <a:buChar char="‒"/>
              <a:defRPr sz="1200" b="0" i="0">
                <a:latin typeface="Century Gothic Regul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94241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divider Topaz">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365760" y="2197350"/>
            <a:ext cx="8484348" cy="748800"/>
          </a:xfrm>
        </p:spPr>
        <p:txBody>
          <a:bodyPr/>
          <a:lstStyle>
            <a:lvl1pPr marL="0" indent="0">
              <a:lnSpc>
                <a:spcPct val="100000"/>
              </a:lnSpc>
              <a:spcBef>
                <a:spcPts val="0"/>
              </a:spcBef>
              <a:buNone/>
              <a:defRPr sz="5400" i="0" spc="0" baseline="0">
                <a:solidFill>
                  <a:schemeClr val="bg1"/>
                </a:solidFill>
                <a:latin typeface="+mn-lt"/>
              </a:defRPr>
            </a:lvl1pPr>
          </a:lstStyle>
          <a:p>
            <a:pPr lvl="0"/>
            <a:r>
              <a:rPr lang="en-US" dirty="0"/>
              <a:t>Click to edit title style</a:t>
            </a:r>
          </a:p>
        </p:txBody>
      </p:sp>
    </p:spTree>
    <p:extLst>
      <p:ext uri="{BB962C8B-B14F-4D97-AF65-F5344CB8AC3E}">
        <p14:creationId xmlns:p14="http://schemas.microsoft.com/office/powerpoint/2010/main" val="3776003288"/>
      </p:ext>
    </p:extLst>
  </p:cSld>
  <p:clrMapOvr>
    <a:masterClrMapping/>
  </p:clrMapOvr>
  <p:transition>
    <p:fade/>
  </p:transition>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title. Up to 2 lines.</a:t>
            </a:r>
          </a:p>
        </p:txBody>
      </p:sp>
      <p:sp>
        <p:nvSpPr>
          <p:cNvPr id="4" name="Text Placeholder 3">
            <a:extLst>
              <a:ext uri="{FF2B5EF4-FFF2-40B4-BE49-F238E27FC236}">
                <a16:creationId xmlns:a16="http://schemas.microsoft.com/office/drawing/2014/main" id="{3AFD19B2-EEF7-4898-B1D0-D75BE8CE0DFC}"/>
              </a:ext>
            </a:extLst>
          </p:cNvPr>
          <p:cNvSpPr>
            <a:spLocks noGrp="1"/>
          </p:cNvSpPr>
          <p:nvPr>
            <p:ph type="body" sz="quarter" idx="10"/>
          </p:nvPr>
        </p:nvSpPr>
        <p:spPr>
          <a:xfrm>
            <a:off x="628650" y="1369219"/>
            <a:ext cx="7886700" cy="1119537"/>
          </a:xfrm>
          <a:prstGeom prst="rect">
            <a:avLst/>
          </a:prstGeom>
        </p:spPr>
        <p:txBody>
          <a:bodyPr/>
          <a:lstStyle>
            <a:lvl1pPr marL="0" indent="0">
              <a:buNone/>
              <a:defRPr sz="1650" b="0" i="0">
                <a:latin typeface="Century Gothic Regular"/>
              </a:defRPr>
            </a:lvl1pPr>
            <a:lvl2pPr marL="428625" indent="-171450">
              <a:defRPr sz="1500" b="0" i="0">
                <a:latin typeface="Century Gothic Regular"/>
              </a:defRPr>
            </a:lvl2pPr>
            <a:lvl3pPr marL="857250" indent="-171450">
              <a:buFont typeface="Arial" panose="020B0604020202020204" pitchFamily="34" charset="0"/>
              <a:buChar char="‒"/>
              <a:defRPr sz="1350" b="0" i="0">
                <a:latin typeface="Century Gothic Regular"/>
              </a:defRPr>
            </a:lvl3pPr>
            <a:lvl4pPr>
              <a:defRPr sz="1200" b="0" i="0">
                <a:latin typeface="Century Gothic Regular"/>
              </a:defRPr>
            </a:lvl4pPr>
            <a:lvl5pPr marL="1543050" indent="-171450">
              <a:buFont typeface="Arial" panose="020B0604020202020204" pitchFamily="34" charset="0"/>
              <a:buChar char="‒"/>
              <a:defRPr sz="1200" b="0" i="0">
                <a:latin typeface="Century Gothic Regul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193624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title. Up to 2 lines.</a:t>
            </a:r>
          </a:p>
        </p:txBody>
      </p:sp>
      <p:sp>
        <p:nvSpPr>
          <p:cNvPr id="4" name="Text Placeholder 3">
            <a:extLst>
              <a:ext uri="{FF2B5EF4-FFF2-40B4-BE49-F238E27FC236}">
                <a16:creationId xmlns:a16="http://schemas.microsoft.com/office/drawing/2014/main" id="{3AFD19B2-EEF7-4898-B1D0-D75BE8CE0DFC}"/>
              </a:ext>
            </a:extLst>
          </p:cNvPr>
          <p:cNvSpPr>
            <a:spLocks noGrp="1"/>
          </p:cNvSpPr>
          <p:nvPr>
            <p:ph type="body" sz="quarter" idx="10"/>
          </p:nvPr>
        </p:nvSpPr>
        <p:spPr>
          <a:xfrm>
            <a:off x="628650" y="1369219"/>
            <a:ext cx="7886700" cy="1119537"/>
          </a:xfrm>
          <a:prstGeom prst="rect">
            <a:avLst/>
          </a:prstGeom>
        </p:spPr>
        <p:txBody>
          <a:bodyPr/>
          <a:lstStyle>
            <a:lvl1pPr marL="0" indent="0">
              <a:buNone/>
              <a:defRPr sz="1650" b="0" i="0">
                <a:latin typeface="Century Gothic Regular"/>
              </a:defRPr>
            </a:lvl1pPr>
            <a:lvl2pPr marL="428625" indent="-171450">
              <a:defRPr sz="1500" b="0" i="0">
                <a:latin typeface="Century Gothic Regular"/>
              </a:defRPr>
            </a:lvl2pPr>
            <a:lvl3pPr marL="857250" indent="-171450">
              <a:buFont typeface="Arial" panose="020B0604020202020204" pitchFamily="34" charset="0"/>
              <a:buChar char="‒"/>
              <a:defRPr sz="1350" b="0" i="0">
                <a:latin typeface="Century Gothic Regular"/>
              </a:defRPr>
            </a:lvl3pPr>
            <a:lvl4pPr>
              <a:defRPr sz="1200" b="0" i="0">
                <a:latin typeface="Century Gothic Regular"/>
              </a:defRPr>
            </a:lvl4pPr>
            <a:lvl5pPr marL="1543050" indent="-171450">
              <a:buFont typeface="Arial" panose="020B0604020202020204" pitchFamily="34" charset="0"/>
              <a:buChar char="‒"/>
              <a:defRPr sz="1200" b="0" i="0">
                <a:latin typeface="Century Gothic Regul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076760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title. Up to 2 lines.</a:t>
            </a:r>
          </a:p>
        </p:txBody>
      </p:sp>
      <p:sp>
        <p:nvSpPr>
          <p:cNvPr id="4" name="Text Placeholder 3">
            <a:extLst>
              <a:ext uri="{FF2B5EF4-FFF2-40B4-BE49-F238E27FC236}">
                <a16:creationId xmlns:a16="http://schemas.microsoft.com/office/drawing/2014/main" id="{3AFD19B2-EEF7-4898-B1D0-D75BE8CE0DFC}"/>
              </a:ext>
            </a:extLst>
          </p:cNvPr>
          <p:cNvSpPr>
            <a:spLocks noGrp="1"/>
          </p:cNvSpPr>
          <p:nvPr>
            <p:ph type="body" sz="quarter" idx="10"/>
          </p:nvPr>
        </p:nvSpPr>
        <p:spPr>
          <a:xfrm>
            <a:off x="628650" y="1369219"/>
            <a:ext cx="7886700" cy="1119537"/>
          </a:xfrm>
          <a:prstGeom prst="rect">
            <a:avLst/>
          </a:prstGeom>
        </p:spPr>
        <p:txBody>
          <a:bodyPr/>
          <a:lstStyle>
            <a:lvl1pPr marL="0" indent="0">
              <a:buNone/>
              <a:defRPr sz="1650" b="0" i="0">
                <a:latin typeface="Century Gothic Regular"/>
              </a:defRPr>
            </a:lvl1pPr>
            <a:lvl2pPr marL="428625" indent="-171450">
              <a:defRPr sz="1500" b="0" i="0">
                <a:latin typeface="Century Gothic Regular"/>
              </a:defRPr>
            </a:lvl2pPr>
            <a:lvl3pPr marL="857250" indent="-171450">
              <a:buFont typeface="Arial" panose="020B0604020202020204" pitchFamily="34" charset="0"/>
              <a:buChar char="‒"/>
              <a:defRPr sz="1350" b="0" i="0">
                <a:latin typeface="Century Gothic Regular"/>
              </a:defRPr>
            </a:lvl3pPr>
            <a:lvl4pPr>
              <a:defRPr sz="1200" b="0" i="0">
                <a:latin typeface="Century Gothic Regular"/>
              </a:defRPr>
            </a:lvl4pPr>
            <a:lvl5pPr marL="1543050" indent="-171450">
              <a:buFont typeface="Arial" panose="020B0604020202020204" pitchFamily="34" charset="0"/>
              <a:buChar char="‒"/>
              <a:defRPr sz="1200" b="0" i="0">
                <a:latin typeface="Century Gothic Regul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041493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title. Up to 2 lines.</a:t>
            </a:r>
          </a:p>
        </p:txBody>
      </p:sp>
      <p:sp>
        <p:nvSpPr>
          <p:cNvPr id="4" name="Text Placeholder 3">
            <a:extLst>
              <a:ext uri="{FF2B5EF4-FFF2-40B4-BE49-F238E27FC236}">
                <a16:creationId xmlns:a16="http://schemas.microsoft.com/office/drawing/2014/main" id="{3AFD19B2-EEF7-4898-B1D0-D75BE8CE0DFC}"/>
              </a:ext>
            </a:extLst>
          </p:cNvPr>
          <p:cNvSpPr>
            <a:spLocks noGrp="1"/>
          </p:cNvSpPr>
          <p:nvPr>
            <p:ph type="body" sz="quarter" idx="10"/>
          </p:nvPr>
        </p:nvSpPr>
        <p:spPr>
          <a:xfrm>
            <a:off x="628650" y="1369219"/>
            <a:ext cx="7886700" cy="1119537"/>
          </a:xfrm>
          <a:prstGeom prst="rect">
            <a:avLst/>
          </a:prstGeom>
        </p:spPr>
        <p:txBody>
          <a:bodyPr/>
          <a:lstStyle>
            <a:lvl1pPr marL="0" indent="0">
              <a:buNone/>
              <a:defRPr sz="1650" b="0" i="0">
                <a:latin typeface="Century Gothic Regular"/>
              </a:defRPr>
            </a:lvl1pPr>
            <a:lvl2pPr marL="428625" indent="-171450">
              <a:defRPr sz="1500" b="0" i="0">
                <a:latin typeface="Century Gothic Regular"/>
              </a:defRPr>
            </a:lvl2pPr>
            <a:lvl3pPr marL="857250" indent="-171450">
              <a:buFont typeface="Arial" panose="020B0604020202020204" pitchFamily="34" charset="0"/>
              <a:buChar char="‒"/>
              <a:defRPr sz="1350" b="0" i="0">
                <a:latin typeface="Century Gothic Regular"/>
              </a:defRPr>
            </a:lvl3pPr>
            <a:lvl4pPr>
              <a:defRPr sz="1200" b="0" i="0">
                <a:latin typeface="Century Gothic Regular"/>
              </a:defRPr>
            </a:lvl4pPr>
            <a:lvl5pPr marL="1543050" indent="-171450">
              <a:buFont typeface="Arial" panose="020B0604020202020204" pitchFamily="34" charset="0"/>
              <a:buChar char="‒"/>
              <a:defRPr sz="1200" b="0" i="0">
                <a:latin typeface="Century Gothic Regul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911502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title. Up to 2 lines.</a:t>
            </a:r>
          </a:p>
        </p:txBody>
      </p:sp>
      <p:sp>
        <p:nvSpPr>
          <p:cNvPr id="4" name="Text Placeholder 3">
            <a:extLst>
              <a:ext uri="{FF2B5EF4-FFF2-40B4-BE49-F238E27FC236}">
                <a16:creationId xmlns:a16="http://schemas.microsoft.com/office/drawing/2014/main" id="{3AFD19B2-EEF7-4898-B1D0-D75BE8CE0DFC}"/>
              </a:ext>
            </a:extLst>
          </p:cNvPr>
          <p:cNvSpPr>
            <a:spLocks noGrp="1"/>
          </p:cNvSpPr>
          <p:nvPr>
            <p:ph type="body" sz="quarter" idx="10"/>
          </p:nvPr>
        </p:nvSpPr>
        <p:spPr>
          <a:xfrm>
            <a:off x="628650" y="1369219"/>
            <a:ext cx="7886700" cy="1119537"/>
          </a:xfrm>
          <a:prstGeom prst="rect">
            <a:avLst/>
          </a:prstGeom>
        </p:spPr>
        <p:txBody>
          <a:bodyPr/>
          <a:lstStyle>
            <a:lvl1pPr marL="0" indent="0">
              <a:buNone/>
              <a:defRPr sz="1650" b="0" i="0">
                <a:latin typeface="Century Gothic Regular"/>
              </a:defRPr>
            </a:lvl1pPr>
            <a:lvl2pPr marL="428625" indent="-171450">
              <a:defRPr sz="1500" b="0" i="0">
                <a:latin typeface="Century Gothic Regular"/>
              </a:defRPr>
            </a:lvl2pPr>
            <a:lvl3pPr marL="857250" indent="-171450">
              <a:buFont typeface="Arial" panose="020B0604020202020204" pitchFamily="34" charset="0"/>
              <a:buChar char="‒"/>
              <a:defRPr sz="1350" b="0" i="0">
                <a:latin typeface="Century Gothic Regular"/>
              </a:defRPr>
            </a:lvl3pPr>
            <a:lvl4pPr>
              <a:defRPr sz="1200" b="0" i="0">
                <a:latin typeface="Century Gothic Regular"/>
              </a:defRPr>
            </a:lvl4pPr>
            <a:lvl5pPr marL="1543050" indent="-171450">
              <a:buFont typeface="Arial" panose="020B0604020202020204" pitchFamily="34" charset="0"/>
              <a:buChar char="‒"/>
              <a:defRPr sz="1200" b="0" i="0">
                <a:latin typeface="Century Gothic Regul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234523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title. Up to 2 lines.</a:t>
            </a:r>
          </a:p>
        </p:txBody>
      </p:sp>
      <p:sp>
        <p:nvSpPr>
          <p:cNvPr id="4" name="Text Placeholder 3">
            <a:extLst>
              <a:ext uri="{FF2B5EF4-FFF2-40B4-BE49-F238E27FC236}">
                <a16:creationId xmlns:a16="http://schemas.microsoft.com/office/drawing/2014/main" id="{3AFD19B2-EEF7-4898-B1D0-D75BE8CE0DFC}"/>
              </a:ext>
            </a:extLst>
          </p:cNvPr>
          <p:cNvSpPr>
            <a:spLocks noGrp="1"/>
          </p:cNvSpPr>
          <p:nvPr>
            <p:ph type="body" sz="quarter" idx="10"/>
          </p:nvPr>
        </p:nvSpPr>
        <p:spPr>
          <a:xfrm>
            <a:off x="628650" y="1369219"/>
            <a:ext cx="7886700" cy="1119537"/>
          </a:xfrm>
          <a:prstGeom prst="rect">
            <a:avLst/>
          </a:prstGeom>
        </p:spPr>
        <p:txBody>
          <a:bodyPr/>
          <a:lstStyle>
            <a:lvl1pPr marL="0" indent="0">
              <a:buNone/>
              <a:defRPr sz="1650" b="0" i="0">
                <a:latin typeface="Century Gothic Regular"/>
              </a:defRPr>
            </a:lvl1pPr>
            <a:lvl2pPr marL="428625" indent="-171450">
              <a:defRPr sz="1500" b="0" i="0">
                <a:latin typeface="Century Gothic Regular"/>
              </a:defRPr>
            </a:lvl2pPr>
            <a:lvl3pPr marL="857250" indent="-171450">
              <a:buFont typeface="Arial" panose="020B0604020202020204" pitchFamily="34" charset="0"/>
              <a:buChar char="‒"/>
              <a:defRPr sz="1350" b="0" i="0">
                <a:latin typeface="Century Gothic Regular"/>
              </a:defRPr>
            </a:lvl3pPr>
            <a:lvl4pPr>
              <a:defRPr sz="1200" b="0" i="0">
                <a:latin typeface="Century Gothic Regular"/>
              </a:defRPr>
            </a:lvl4pPr>
            <a:lvl5pPr marL="1543050" indent="-171450">
              <a:buFont typeface="Arial" panose="020B0604020202020204" pitchFamily="34" charset="0"/>
              <a:buChar char="‒"/>
              <a:defRPr sz="1200" b="0" i="0">
                <a:latin typeface="Century Gothic Regul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524550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Section divider Sapphir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stretch>
            <a:fillRect/>
          </a:stretch>
        </p:blipFill>
        <p:spPr>
          <a:xfrm>
            <a:off x="1279" y="0"/>
            <a:ext cx="9141442" cy="5143500"/>
          </a:xfrm>
          <a:prstGeom prst="rect">
            <a:avLst/>
          </a:prstGeom>
        </p:spPr>
      </p:pic>
      <p:sp>
        <p:nvSpPr>
          <p:cNvPr id="6" name="Text Placeholder 5"/>
          <p:cNvSpPr>
            <a:spLocks noGrp="1"/>
          </p:cNvSpPr>
          <p:nvPr>
            <p:ph type="body" sz="quarter" idx="10" hasCustomPrompt="1"/>
          </p:nvPr>
        </p:nvSpPr>
        <p:spPr>
          <a:xfrm>
            <a:off x="365760" y="2197350"/>
            <a:ext cx="8423524" cy="748800"/>
          </a:xfrm>
        </p:spPr>
        <p:txBody>
          <a:bodyPr/>
          <a:lstStyle>
            <a:lvl1pPr marL="0" indent="0">
              <a:lnSpc>
                <a:spcPct val="100000"/>
              </a:lnSpc>
              <a:spcBef>
                <a:spcPts val="0"/>
              </a:spcBef>
              <a:buNone/>
              <a:defRPr sz="5400" i="0" spc="0" baseline="0">
                <a:solidFill>
                  <a:schemeClr val="bg1"/>
                </a:solidFill>
                <a:latin typeface="+mn-lt"/>
              </a:defRPr>
            </a:lvl1pPr>
          </a:lstStyle>
          <a:p>
            <a:pPr lvl="0"/>
            <a:r>
              <a:rPr lang="en-US" dirty="0"/>
              <a:t>Click to edit title style</a:t>
            </a:r>
          </a:p>
        </p:txBody>
      </p:sp>
    </p:spTree>
    <p:extLst>
      <p:ext uri="{BB962C8B-B14F-4D97-AF65-F5344CB8AC3E}">
        <p14:creationId xmlns:p14="http://schemas.microsoft.com/office/powerpoint/2010/main" val="2238046224"/>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Half-page green">
    <p:spTree>
      <p:nvGrpSpPr>
        <p:cNvPr id="1" name=""/>
        <p:cNvGrpSpPr/>
        <p:nvPr/>
      </p:nvGrpSpPr>
      <p:grpSpPr>
        <a:xfrm>
          <a:off x="0" y="0"/>
          <a:ext cx="0" cy="0"/>
          <a:chOff x="0" y="0"/>
          <a:chExt cx="0" cy="0"/>
        </a:xfrm>
      </p:grpSpPr>
      <p:sp>
        <p:nvSpPr>
          <p:cNvPr id="3" name="Rectangle 2"/>
          <p:cNvSpPr/>
          <p:nvPr userDrawn="1"/>
        </p:nvSpPr>
        <p:spPr bwMode="auto">
          <a:xfrm>
            <a:off x="0" y="0"/>
            <a:ext cx="3923928" cy="5143500"/>
          </a:xfrm>
          <a:prstGeom prst="rect">
            <a:avLst/>
          </a:prstGeom>
          <a:solidFill>
            <a:srgbClr val="00B33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ru-RU" spc="-50" dirty="0" err="1">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pic>
        <p:nvPicPr>
          <p:cNvPr id="7" name="Picture 6"/>
          <p:cNvPicPr>
            <a:picLocks noChangeAspect="1"/>
          </p:cNvPicPr>
          <p:nvPr userDrawn="1"/>
        </p:nvPicPr>
        <p:blipFill>
          <a:blip r:embed="rId2"/>
          <a:stretch>
            <a:fillRect/>
          </a:stretch>
        </p:blipFill>
        <p:spPr>
          <a:xfrm>
            <a:off x="0" y="3527"/>
            <a:ext cx="3923928" cy="5136446"/>
          </a:xfrm>
          <a:prstGeom prst="rect">
            <a:avLst/>
          </a:prstGeom>
        </p:spPr>
      </p:pic>
      <p:sp>
        <p:nvSpPr>
          <p:cNvPr id="2" name="Title 1"/>
          <p:cNvSpPr>
            <a:spLocks noGrp="1"/>
          </p:cNvSpPr>
          <p:nvPr>
            <p:ph type="title"/>
          </p:nvPr>
        </p:nvSpPr>
        <p:spPr>
          <a:xfrm>
            <a:off x="365760" y="171450"/>
            <a:ext cx="3174452" cy="1495794"/>
          </a:xfrm>
        </p:spPr>
        <p:txBody>
          <a:bodyPr>
            <a:noAutofit/>
          </a:bodyPr>
          <a:lstStyle>
            <a:lvl1pPr>
              <a:lnSpc>
                <a:spcPct val="100000"/>
              </a:lnSpc>
              <a:defRPr sz="3200" spc="0">
                <a:solidFill>
                  <a:schemeClr val="bg1"/>
                </a:solidFill>
              </a:defRPr>
            </a:lvl1pPr>
          </a:lstStyle>
          <a:p>
            <a:r>
              <a:rPr lang="en-US" dirty="0"/>
              <a:t>Click to edit Master title style</a:t>
            </a:r>
          </a:p>
        </p:txBody>
      </p:sp>
      <p:sp>
        <p:nvSpPr>
          <p:cNvPr id="5" name="Text Placeholder 4"/>
          <p:cNvSpPr>
            <a:spLocks noGrp="1"/>
          </p:cNvSpPr>
          <p:nvPr>
            <p:ph type="body" sz="quarter" idx="10"/>
          </p:nvPr>
        </p:nvSpPr>
        <p:spPr>
          <a:xfrm>
            <a:off x="365760" y="2081160"/>
            <a:ext cx="3178317" cy="1059264"/>
          </a:xfrm>
        </p:spPr>
        <p:txBody>
          <a:bodyPr>
            <a:noAutofit/>
          </a:bodyPr>
          <a:lstStyle>
            <a:lvl1pPr marL="0" indent="0">
              <a:lnSpc>
                <a:spcPct val="100000"/>
              </a:lnSpc>
              <a:spcBef>
                <a:spcPts val="0"/>
              </a:spcBef>
              <a:spcAft>
                <a:spcPts val="0"/>
              </a:spcAft>
              <a:buNone/>
              <a:defRPr sz="2400" spc="0" baseline="0">
                <a:solidFill>
                  <a:schemeClr val="bg1"/>
                </a:solidFill>
                <a:latin typeface="+mn-lt"/>
              </a:defRPr>
            </a:lvl1pPr>
            <a:lvl2pPr marL="0" indent="0">
              <a:lnSpc>
                <a:spcPct val="100000"/>
              </a:lnSpc>
              <a:spcBef>
                <a:spcPts val="0"/>
              </a:spcBef>
              <a:spcAft>
                <a:spcPts val="0"/>
              </a:spcAft>
              <a:buFont typeface="Arial" panose="020B0604020202020204" pitchFamily="34" charset="0"/>
              <a:buNone/>
              <a:defRPr sz="1800" spc="0" baseline="0">
                <a:solidFill>
                  <a:schemeClr val="bg1"/>
                </a:solidFill>
                <a:latin typeface="+mn-lt"/>
              </a:defRPr>
            </a:lvl2pPr>
            <a:lvl3pPr marL="0" indent="0">
              <a:spcBef>
                <a:spcPts val="0"/>
              </a:spcBef>
              <a:spcAft>
                <a:spcPts val="300"/>
              </a:spcAft>
              <a:buNone/>
              <a:defRPr sz="1500"/>
            </a:lvl3pPr>
            <a:lvl4pPr marL="0" indent="0">
              <a:spcBef>
                <a:spcPts val="0"/>
              </a:spcBef>
              <a:spcAft>
                <a:spcPts val="300"/>
              </a:spcAft>
              <a:buNone/>
              <a:defRPr/>
            </a:lvl4pPr>
            <a:lvl5pPr marL="0" indent="0">
              <a:spcBef>
                <a:spcPts val="0"/>
              </a:spcBef>
              <a:spcAft>
                <a:spcPts val="300"/>
              </a:spcAft>
              <a:buNone/>
              <a:defRPr/>
            </a:lvl5pPr>
          </a:lstStyle>
          <a:p>
            <a:pPr lvl="0"/>
            <a:r>
              <a:rPr lang="en-US" dirty="0"/>
              <a:t>Click to edit Master text styles</a:t>
            </a:r>
          </a:p>
          <a:p>
            <a:pPr lvl="1"/>
            <a:r>
              <a:rPr lang="en-US" dirty="0"/>
              <a:t>Second level</a:t>
            </a:r>
          </a:p>
        </p:txBody>
      </p:sp>
      <p:sp>
        <p:nvSpPr>
          <p:cNvPr id="6" name="Text Placeholder 4"/>
          <p:cNvSpPr>
            <a:spLocks noGrp="1"/>
          </p:cNvSpPr>
          <p:nvPr>
            <p:ph type="body" sz="quarter" idx="11"/>
          </p:nvPr>
        </p:nvSpPr>
        <p:spPr>
          <a:xfrm>
            <a:off x="4139952" y="171450"/>
            <a:ext cx="4608512" cy="4560540"/>
          </a:xfrm>
        </p:spPr>
        <p:txBody>
          <a:bodyPr>
            <a:noAutofit/>
          </a:bodyPr>
          <a:lstStyle>
            <a:lvl1pPr marL="0" indent="0">
              <a:lnSpc>
                <a:spcPct val="100000"/>
              </a:lnSpc>
              <a:spcBef>
                <a:spcPts val="0"/>
              </a:spcBef>
              <a:spcAft>
                <a:spcPts val="0"/>
              </a:spcAft>
              <a:buNone/>
              <a:defRPr sz="2400" spc="0" baseline="0">
                <a:solidFill>
                  <a:schemeClr val="tx1">
                    <a:lumMod val="50000"/>
                    <a:lumOff val="50000"/>
                  </a:schemeClr>
                </a:solidFill>
                <a:latin typeface="+mn-lt"/>
              </a:defRPr>
            </a:lvl1pPr>
            <a:lvl2pPr marL="285750" indent="-285750">
              <a:lnSpc>
                <a:spcPct val="100000"/>
              </a:lnSpc>
              <a:spcBef>
                <a:spcPts val="0"/>
              </a:spcBef>
              <a:spcAft>
                <a:spcPts val="0"/>
              </a:spcAft>
              <a:buFont typeface="Arial" panose="020B0604020202020204" pitchFamily="34" charset="0"/>
              <a:buChar char="•"/>
              <a:defRPr sz="2000" spc="0" baseline="0">
                <a:solidFill>
                  <a:schemeClr val="tx1">
                    <a:lumMod val="50000"/>
                    <a:lumOff val="50000"/>
                  </a:schemeClr>
                </a:solidFill>
                <a:latin typeface="+mn-lt"/>
              </a:defRPr>
            </a:lvl2pPr>
            <a:lvl3pPr marL="0" indent="0">
              <a:spcBef>
                <a:spcPts val="0"/>
              </a:spcBef>
              <a:spcAft>
                <a:spcPts val="300"/>
              </a:spcAft>
              <a:buNone/>
              <a:defRPr sz="1500"/>
            </a:lvl3pPr>
            <a:lvl4pPr marL="0" indent="0">
              <a:spcBef>
                <a:spcPts val="0"/>
              </a:spcBef>
              <a:spcAft>
                <a:spcPts val="300"/>
              </a:spcAft>
              <a:buNone/>
              <a:defRPr/>
            </a:lvl4pPr>
            <a:lvl5pPr marL="0" indent="0">
              <a:spcBef>
                <a:spcPts val="0"/>
              </a:spcBef>
              <a:spcAft>
                <a:spcPts val="300"/>
              </a:spcAft>
              <a:buNone/>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100612402"/>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divider Sapphir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stretch>
            <a:fillRect/>
          </a:stretch>
        </p:blipFill>
        <p:spPr>
          <a:xfrm>
            <a:off x="1279" y="0"/>
            <a:ext cx="9141442" cy="5143500"/>
          </a:xfrm>
          <a:prstGeom prst="rect">
            <a:avLst/>
          </a:prstGeom>
        </p:spPr>
      </p:pic>
      <p:sp>
        <p:nvSpPr>
          <p:cNvPr id="6" name="Text Placeholder 5"/>
          <p:cNvSpPr>
            <a:spLocks noGrp="1"/>
          </p:cNvSpPr>
          <p:nvPr>
            <p:ph type="body" sz="quarter" idx="10" hasCustomPrompt="1"/>
          </p:nvPr>
        </p:nvSpPr>
        <p:spPr>
          <a:xfrm>
            <a:off x="365760" y="2197350"/>
            <a:ext cx="8423524" cy="748800"/>
          </a:xfrm>
        </p:spPr>
        <p:txBody>
          <a:bodyPr/>
          <a:lstStyle>
            <a:lvl1pPr marL="0" indent="0">
              <a:lnSpc>
                <a:spcPct val="100000"/>
              </a:lnSpc>
              <a:spcBef>
                <a:spcPts val="0"/>
              </a:spcBef>
              <a:buNone/>
              <a:defRPr sz="5400" i="0" spc="0" baseline="0">
                <a:solidFill>
                  <a:schemeClr val="bg1"/>
                </a:solidFill>
                <a:latin typeface="+mn-lt"/>
              </a:defRPr>
            </a:lvl1pPr>
          </a:lstStyle>
          <a:p>
            <a:pPr lvl="0"/>
            <a:r>
              <a:rPr lang="en-US" dirty="0"/>
              <a:t>Click to edit title style</a:t>
            </a:r>
          </a:p>
        </p:txBody>
      </p:sp>
    </p:spTree>
    <p:extLst>
      <p:ext uri="{BB962C8B-B14F-4D97-AF65-F5344CB8AC3E}">
        <p14:creationId xmlns:p14="http://schemas.microsoft.com/office/powerpoint/2010/main" val="3336905127"/>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divider White">
    <p:spTree>
      <p:nvGrpSpPr>
        <p:cNvPr id="1" name=""/>
        <p:cNvGrpSpPr/>
        <p:nvPr/>
      </p:nvGrpSpPr>
      <p:grpSpPr>
        <a:xfrm>
          <a:off x="0" y="0"/>
          <a:ext cx="0" cy="0"/>
          <a:chOff x="0" y="0"/>
          <a:chExt cx="0" cy="0"/>
        </a:xfrm>
      </p:grpSpPr>
      <p:sp>
        <p:nvSpPr>
          <p:cNvPr id="2" name="Rectangle 1"/>
          <p:cNvSpPr/>
          <p:nvPr userDrawn="1"/>
        </p:nvSpPr>
        <p:spPr bwMode="auto">
          <a:xfrm>
            <a:off x="0" y="0"/>
            <a:ext cx="9144000" cy="514350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pc="0" dirty="0">
              <a:gradFill>
                <a:gsLst>
                  <a:gs pos="0">
                    <a:srgbClr val="FFFFFF"/>
                  </a:gs>
                  <a:gs pos="100000">
                    <a:srgbClr val="FFFFFF"/>
                  </a:gs>
                </a:gsLst>
                <a:lin ang="5400000" scaled="0"/>
              </a:gradFill>
              <a:latin typeface="+mj-lt"/>
              <a:ea typeface="Segoe UI" pitchFamily="34" charset="0"/>
              <a:cs typeface="Segoe UI" pitchFamily="34" charset="0"/>
            </a:endParaRPr>
          </a:p>
        </p:txBody>
      </p:sp>
      <p:pic>
        <p:nvPicPr>
          <p:cNvPr id="7" name="Picture 6"/>
          <p:cNvPicPr>
            <a:picLocks noChangeAspect="1"/>
          </p:cNvPicPr>
          <p:nvPr userDrawn="1"/>
        </p:nvPicPr>
        <p:blipFill>
          <a:blip r:embed="rId2"/>
          <a:stretch>
            <a:fillRect/>
          </a:stretch>
        </p:blipFill>
        <p:spPr>
          <a:xfrm>
            <a:off x="-1118" y="-2480"/>
            <a:ext cx="9136032" cy="5143969"/>
          </a:xfrm>
          <a:prstGeom prst="rect">
            <a:avLst/>
          </a:prstGeom>
        </p:spPr>
      </p:pic>
      <p:sp>
        <p:nvSpPr>
          <p:cNvPr id="3" name="Rectangle 2"/>
          <p:cNvSpPr/>
          <p:nvPr userDrawn="1"/>
        </p:nvSpPr>
        <p:spPr bwMode="auto">
          <a:xfrm>
            <a:off x="0" y="0"/>
            <a:ext cx="9144000" cy="5143500"/>
          </a:xfrm>
          <a:prstGeom prst="rect">
            <a:avLst/>
          </a:prstGeom>
          <a:solidFill>
            <a:schemeClr val="bg1">
              <a:alpha val="3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pc="0" dirty="0">
              <a:gradFill>
                <a:gsLst>
                  <a:gs pos="0">
                    <a:srgbClr val="FFFFFF"/>
                  </a:gs>
                  <a:gs pos="100000">
                    <a:srgbClr val="FFFFFF"/>
                  </a:gs>
                </a:gsLst>
                <a:lin ang="5400000" scaled="0"/>
              </a:gradFill>
              <a:latin typeface="+mj-lt"/>
              <a:ea typeface="Segoe UI" pitchFamily="34" charset="0"/>
              <a:cs typeface="Segoe UI" pitchFamily="34" charset="0"/>
            </a:endParaRPr>
          </a:p>
        </p:txBody>
      </p:sp>
      <p:sp>
        <p:nvSpPr>
          <p:cNvPr id="6" name="Text Placeholder 5"/>
          <p:cNvSpPr>
            <a:spLocks noGrp="1"/>
          </p:cNvSpPr>
          <p:nvPr>
            <p:ph type="body" sz="quarter" idx="10" hasCustomPrompt="1"/>
          </p:nvPr>
        </p:nvSpPr>
        <p:spPr>
          <a:xfrm>
            <a:off x="365760" y="2197350"/>
            <a:ext cx="8484348" cy="748800"/>
          </a:xfrm>
        </p:spPr>
        <p:txBody>
          <a:bodyPr/>
          <a:lstStyle>
            <a:lvl1pPr marL="0" indent="0">
              <a:lnSpc>
                <a:spcPct val="100000"/>
              </a:lnSpc>
              <a:spcBef>
                <a:spcPts val="0"/>
              </a:spcBef>
              <a:buNone/>
              <a:defRPr sz="5400" i="0" spc="0" baseline="0">
                <a:solidFill>
                  <a:srgbClr val="00B336"/>
                </a:solidFill>
                <a:latin typeface="+mn-lt"/>
              </a:defRPr>
            </a:lvl1pPr>
          </a:lstStyle>
          <a:p>
            <a:pPr lvl="0"/>
            <a:r>
              <a:rPr lang="en-US" dirty="0"/>
              <a:t>Click to edit title style</a:t>
            </a:r>
          </a:p>
        </p:txBody>
      </p:sp>
    </p:spTree>
    <p:extLst>
      <p:ext uri="{BB962C8B-B14F-4D97-AF65-F5344CB8AC3E}">
        <p14:creationId xmlns:p14="http://schemas.microsoft.com/office/powerpoint/2010/main" val="2613119474"/>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Text ">
    <p:spTree>
      <p:nvGrpSpPr>
        <p:cNvPr id="1" name=""/>
        <p:cNvGrpSpPr/>
        <p:nvPr/>
      </p:nvGrpSpPr>
      <p:grpSpPr>
        <a:xfrm>
          <a:off x="0" y="0"/>
          <a:ext cx="0" cy="0"/>
          <a:chOff x="0" y="0"/>
          <a:chExt cx="0" cy="0"/>
        </a:xfrm>
      </p:grpSpPr>
      <p:sp>
        <p:nvSpPr>
          <p:cNvPr id="2" name="Title 1"/>
          <p:cNvSpPr>
            <a:spLocks noGrp="1"/>
          </p:cNvSpPr>
          <p:nvPr>
            <p:ph type="title"/>
          </p:nvPr>
        </p:nvSpPr>
        <p:spPr>
          <a:xfrm>
            <a:off x="365760" y="171451"/>
            <a:ext cx="8363938" cy="677108"/>
          </a:xfrm>
        </p:spPr>
        <p:txBody>
          <a:bodyPr/>
          <a:lstStyle>
            <a:lvl1pPr>
              <a:lnSpc>
                <a:spcPct val="100000"/>
              </a:lnSpc>
              <a:defRPr spc="0">
                <a:latin typeface="Century Gothic" panose="020B0502020202020204" pitchFamily="34" charset="0"/>
              </a:defRPr>
            </a:lvl1pPr>
          </a:lstStyle>
          <a:p>
            <a:r>
              <a:rPr lang="en-US" dirty="0"/>
              <a:t>Click to edit Master title style</a:t>
            </a:r>
          </a:p>
        </p:txBody>
      </p:sp>
      <p:sp>
        <p:nvSpPr>
          <p:cNvPr id="5" name="Text Placeholder 4"/>
          <p:cNvSpPr>
            <a:spLocks noGrp="1"/>
          </p:cNvSpPr>
          <p:nvPr>
            <p:ph type="body" sz="quarter" idx="10"/>
          </p:nvPr>
        </p:nvSpPr>
        <p:spPr>
          <a:xfrm>
            <a:off x="365760" y="1085851"/>
            <a:ext cx="8363938" cy="3718148"/>
          </a:xfrm>
        </p:spPr>
        <p:txBody>
          <a:bodyPr>
            <a:noAutofit/>
          </a:bodyPr>
          <a:lstStyle>
            <a:lvl1pPr marL="0" marR="0" indent="0" algn="l" defTabSz="686030" rtl="0" eaLnBrk="1" fontAlgn="auto" latinLnBrk="0" hangingPunct="1">
              <a:lnSpc>
                <a:spcPct val="100000"/>
              </a:lnSpc>
              <a:spcBef>
                <a:spcPts val="0"/>
              </a:spcBef>
              <a:spcAft>
                <a:spcPts val="0"/>
              </a:spcAft>
              <a:buClrTx/>
              <a:buSzPct val="90000"/>
              <a:buFont typeface="Arial" pitchFamily="34" charset="0"/>
              <a:buNone/>
              <a:tabLst/>
              <a:defRPr sz="2000" spc="0" baseline="0">
                <a:latin typeface="Century Gothic" panose="020B0502020202020204" pitchFamily="34" charset="0"/>
              </a:defRPr>
            </a:lvl1pPr>
            <a:lvl2pPr marL="266693" marR="0" indent="-266693" algn="l" defTabSz="686030" rtl="0" eaLnBrk="1" fontAlgn="auto" latinLnBrk="0" hangingPunct="1">
              <a:lnSpc>
                <a:spcPct val="100000"/>
              </a:lnSpc>
              <a:spcBef>
                <a:spcPts val="0"/>
              </a:spcBef>
              <a:spcAft>
                <a:spcPts val="0"/>
              </a:spcAft>
              <a:buClr>
                <a:srgbClr val="000000">
                  <a:lumMod val="50000"/>
                  <a:lumOff val="50000"/>
                </a:srgbClr>
              </a:buClr>
              <a:buSzPct val="90000"/>
              <a:buFont typeface="Arial" pitchFamily="34" charset="0"/>
              <a:buChar char="•"/>
              <a:tabLst/>
              <a:defRPr sz="1800" spc="0" baseline="0">
                <a:latin typeface="Century Gothic" panose="020B0502020202020204" pitchFamily="34" charset="0"/>
              </a:defRPr>
            </a:lvl2pPr>
            <a:lvl3pPr marL="0" indent="0">
              <a:spcBef>
                <a:spcPts val="0"/>
              </a:spcBef>
              <a:spcAft>
                <a:spcPts val="300"/>
              </a:spcAft>
              <a:buNone/>
              <a:defRPr sz="1500"/>
            </a:lvl3pPr>
            <a:lvl4pPr marL="0" indent="0">
              <a:spcBef>
                <a:spcPts val="0"/>
              </a:spcBef>
              <a:spcAft>
                <a:spcPts val="300"/>
              </a:spcAft>
              <a:buNone/>
              <a:defRPr/>
            </a:lvl4pPr>
            <a:lvl5pPr marL="0" indent="0">
              <a:spcBef>
                <a:spcPts val="0"/>
              </a:spcBef>
              <a:spcAft>
                <a:spcPts val="300"/>
              </a:spcAft>
              <a:buNone/>
              <a:defRPr/>
            </a:lvl5pPr>
          </a:lstStyle>
          <a:p>
            <a:pPr marL="0" marR="0" lvl="0" indent="0" algn="l" defTabSz="686030" rtl="0" eaLnBrk="1" fontAlgn="auto" latinLnBrk="0" hangingPunct="1">
              <a:lnSpc>
                <a:spcPct val="90000"/>
              </a:lnSpc>
              <a:spcBef>
                <a:spcPct val="20000"/>
              </a:spcBef>
              <a:spcAft>
                <a:spcPts val="0"/>
              </a:spcAft>
              <a:buClrTx/>
              <a:buSzPct val="90000"/>
              <a:buFont typeface="Arial" pitchFamily="34" charset="0"/>
              <a:buNone/>
              <a:tabLst/>
              <a:defRPr/>
            </a:pPr>
            <a:r>
              <a:rPr kumimoji="0" lang="en-US" sz="2400" b="0" i="0" u="none" strike="noStrike" kern="1200" cap="none" spc="0" normalizeH="0" baseline="0" noProof="0" dirty="0">
                <a:ln>
                  <a:noFill/>
                </a:ln>
                <a:solidFill>
                  <a:srgbClr val="000000">
                    <a:lumMod val="50000"/>
                    <a:lumOff val="50000"/>
                  </a:srgbClr>
                </a:solidFill>
                <a:effectLst/>
                <a:uLnTx/>
                <a:uFillTx/>
                <a:latin typeface="+mn-lt"/>
                <a:ea typeface="+mn-ea"/>
                <a:cs typeface="+mn-cs"/>
              </a:rPr>
              <a:t>Click to edit Master text styles</a:t>
            </a:r>
          </a:p>
          <a:p>
            <a:pPr marL="266693" marR="0" lvl="1" indent="-266693" algn="l" defTabSz="686030" rtl="0" eaLnBrk="1" fontAlgn="auto" latinLnBrk="0" hangingPunct="1">
              <a:lnSpc>
                <a:spcPct val="90000"/>
              </a:lnSpc>
              <a:spcBef>
                <a:spcPct val="20000"/>
              </a:spcBef>
              <a:spcAft>
                <a:spcPts val="0"/>
              </a:spcAft>
              <a:buClr>
                <a:srgbClr val="000000">
                  <a:lumMod val="50000"/>
                  <a:lumOff val="50000"/>
                </a:srgbClr>
              </a:buClr>
              <a:buSzPct val="90000"/>
              <a:buFont typeface="Arial" pitchFamily="34" charset="0"/>
              <a:buChar char="•"/>
              <a:tabLst/>
              <a:defRPr/>
            </a:pPr>
            <a:r>
              <a:rPr kumimoji="0" lang="en-US" sz="2000" b="0" i="0" u="none" strike="noStrike" kern="1200" cap="none" spc="0" normalizeH="0" baseline="0" noProof="0" dirty="0">
                <a:ln>
                  <a:noFill/>
                </a:ln>
                <a:solidFill>
                  <a:srgbClr val="000000">
                    <a:lumMod val="50000"/>
                    <a:lumOff val="50000"/>
                  </a:srgbClr>
                </a:solidFill>
                <a:effectLst/>
                <a:uLnTx/>
                <a:uFillTx/>
                <a:latin typeface="+mn-lt"/>
                <a:ea typeface="+mn-ea"/>
                <a:cs typeface="+mn-cs"/>
              </a:rPr>
              <a:t>Second level</a:t>
            </a:r>
          </a:p>
        </p:txBody>
      </p:sp>
    </p:spTree>
    <p:extLst>
      <p:ext uri="{BB962C8B-B14F-4D97-AF65-F5344CB8AC3E}">
        <p14:creationId xmlns:p14="http://schemas.microsoft.com/office/powerpoint/2010/main" val="3007606678"/>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Content Placeholder 5"/>
          <p:cNvSpPr>
            <a:spLocks noGrp="1"/>
          </p:cNvSpPr>
          <p:nvPr>
            <p:ph sz="quarter" idx="11"/>
          </p:nvPr>
        </p:nvSpPr>
        <p:spPr>
          <a:xfrm>
            <a:off x="388939" y="1085849"/>
            <a:ext cx="8364537" cy="3718149"/>
          </a:xfrm>
        </p:spPr>
        <p:txBody>
          <a:bodyPr>
            <a:noAutofit/>
          </a:bodyPr>
          <a:lstStyle>
            <a:lvl1pPr>
              <a:defRPr/>
            </a:lvl1pPr>
          </a:lstStyle>
          <a:p>
            <a:pPr lvl="0"/>
            <a:r>
              <a:rPr lang="en-US" dirty="0"/>
              <a:t>Click to edit Master text styles</a:t>
            </a:r>
          </a:p>
          <a:p>
            <a:pPr lvl="1"/>
            <a:r>
              <a:rPr lang="en-US" dirty="0"/>
              <a:t>Second level</a:t>
            </a:r>
          </a:p>
        </p:txBody>
      </p:sp>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1320621277"/>
      </p:ext>
    </p:extLst>
  </p:cSld>
  <p:clrMapOvr>
    <a:masterClrMapping/>
  </p:clrMapOvr>
  <p:transition>
    <p:fade/>
  </p:transition>
  <p:extLst mod="1">
    <p:ext uri="{DCECCB84-F9BA-43D5-87BE-67443E8EF086}">
      <p15:sldGuideLst xmlns:p15="http://schemas.microsoft.com/office/powerpoint/2012/main">
        <p15:guide id="1" orient="horz" pos="50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5" name="Text Placeholder 4"/>
          <p:cNvSpPr>
            <a:spLocks noGrp="1"/>
          </p:cNvSpPr>
          <p:nvPr>
            <p:ph type="body" sz="quarter" idx="10"/>
          </p:nvPr>
        </p:nvSpPr>
        <p:spPr>
          <a:xfrm>
            <a:off x="388938" y="1085850"/>
            <a:ext cx="4111054" cy="3790157"/>
          </a:xfrm>
        </p:spPr>
        <p:txBody>
          <a:bodyPr>
            <a:noAutofit/>
          </a:bodyPr>
          <a:lstStyle/>
          <a:p>
            <a:pPr lvl="0"/>
            <a:r>
              <a:rPr lang="en-US" dirty="0"/>
              <a:t>Click to edit Master text styles</a:t>
            </a:r>
          </a:p>
          <a:p>
            <a:pPr lvl="1"/>
            <a:r>
              <a:rPr lang="en-US" dirty="0"/>
              <a:t>Second level</a:t>
            </a:r>
          </a:p>
        </p:txBody>
      </p:sp>
      <p:sp>
        <p:nvSpPr>
          <p:cNvPr id="7" name="Content Placeholder 6"/>
          <p:cNvSpPr>
            <a:spLocks noGrp="1"/>
          </p:cNvSpPr>
          <p:nvPr>
            <p:ph sz="quarter" idx="11" hasCustomPrompt="1"/>
          </p:nvPr>
        </p:nvSpPr>
        <p:spPr>
          <a:xfrm>
            <a:off x="4644009" y="1085850"/>
            <a:ext cx="4109467" cy="3790157"/>
          </a:xfrm>
        </p:spPr>
        <p:txBody>
          <a:bodyPr>
            <a:noAutofit/>
          </a:bodyPr>
          <a:lstStyle>
            <a:lvl1pPr>
              <a:defRPr/>
            </a:lvl1pPr>
          </a:lstStyle>
          <a:p>
            <a:pPr lvl="0"/>
            <a:r>
              <a:rPr lang="en-US" dirty="0"/>
              <a:t>Click to add an object</a:t>
            </a:r>
          </a:p>
        </p:txBody>
      </p:sp>
    </p:spTree>
    <p:extLst>
      <p:ext uri="{BB962C8B-B14F-4D97-AF65-F5344CB8AC3E}">
        <p14:creationId xmlns:p14="http://schemas.microsoft.com/office/powerpoint/2010/main" val="978547994"/>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Green Title">
    <p:spTree>
      <p:nvGrpSpPr>
        <p:cNvPr id="1" name=""/>
        <p:cNvGrpSpPr/>
        <p:nvPr/>
      </p:nvGrpSpPr>
      <p:grpSpPr>
        <a:xfrm>
          <a:off x="0" y="0"/>
          <a:ext cx="0" cy="0"/>
          <a:chOff x="0" y="0"/>
          <a:chExt cx="0" cy="0"/>
        </a:xfrm>
      </p:grpSpPr>
      <p:sp>
        <p:nvSpPr>
          <p:cNvPr id="5" name="Rectangle 4"/>
          <p:cNvSpPr/>
          <p:nvPr userDrawn="1"/>
        </p:nvSpPr>
        <p:spPr bwMode="auto">
          <a:xfrm>
            <a:off x="0" y="0"/>
            <a:ext cx="9144000" cy="1707654"/>
          </a:xfrm>
          <a:prstGeom prst="rect">
            <a:avLst/>
          </a:prstGeom>
          <a:solidFill>
            <a:srgbClr val="00B33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ru-RU" dirty="0" err="1">
              <a:gradFill>
                <a:gsLst>
                  <a:gs pos="0">
                    <a:srgbClr val="FFFFFF"/>
                  </a:gs>
                  <a:gs pos="100000">
                    <a:srgbClr val="FFFFFF"/>
                  </a:gs>
                </a:gsLst>
                <a:lin ang="5400000" scaled="0"/>
              </a:gradFill>
              <a:latin typeface="+mj-lt"/>
              <a:ea typeface="Segoe UI" pitchFamily="34" charset="0"/>
              <a:cs typeface="Segoe UI" pitchFamily="34" charset="0"/>
            </a:endParaRPr>
          </a:p>
        </p:txBody>
      </p:sp>
      <p:pic>
        <p:nvPicPr>
          <p:cNvPr id="6" name="Picture 5"/>
          <p:cNvPicPr>
            <a:picLocks noChangeAspect="1"/>
          </p:cNvPicPr>
          <p:nvPr userDrawn="1"/>
        </p:nvPicPr>
        <p:blipFill>
          <a:blip r:embed="rId2"/>
          <a:stretch>
            <a:fillRect/>
          </a:stretch>
        </p:blipFill>
        <p:spPr>
          <a:xfrm>
            <a:off x="0" y="2291"/>
            <a:ext cx="9144000" cy="1847088"/>
          </a:xfrm>
          <a:prstGeom prst="rect">
            <a:avLst/>
          </a:prstGeom>
        </p:spPr>
      </p:pic>
      <p:sp>
        <p:nvSpPr>
          <p:cNvPr id="2" name="Title 1"/>
          <p:cNvSpPr>
            <a:spLocks noGrp="1"/>
          </p:cNvSpPr>
          <p:nvPr>
            <p:ph type="title"/>
          </p:nvPr>
        </p:nvSpPr>
        <p:spPr>
          <a:xfrm>
            <a:off x="365760" y="657140"/>
            <a:ext cx="8363938" cy="609398"/>
          </a:xfrm>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365760" y="2171718"/>
            <a:ext cx="8363938" cy="2632280"/>
          </a:xfrm>
        </p:spPr>
        <p:txBody>
          <a:bodyPr>
            <a:noAutofit/>
          </a:bodyPr>
          <a:lstStyle>
            <a:lvl1pPr>
              <a:lnSpc>
                <a:spcPct val="100000"/>
              </a:lnSpc>
              <a:defRPr/>
            </a:lvl1pPr>
            <a:lvl2pPr>
              <a:lnSpc>
                <a:spcPct val="100000"/>
              </a:lnSpc>
              <a:defRPr/>
            </a:lvl2pPr>
            <a:lvl3pPr>
              <a:lnSpc>
                <a:spcPct val="90000"/>
              </a:lnSpc>
              <a:defRPr/>
            </a:lvl3pPr>
            <a:lvl4pPr>
              <a:lnSpc>
                <a:spcPct val="90000"/>
              </a:lnSpc>
              <a:defRPr/>
            </a:lvl4pPr>
            <a:lvl5pPr>
              <a:lnSpc>
                <a:spcPct val="90000"/>
              </a:lnSpc>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90561002"/>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1538954938"/>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18" Type="http://schemas.openxmlformats.org/officeDocument/2006/relationships/slideLayout" Target="../slideLayouts/slideLayout22.xml"/><Relationship Id="rId3" Type="http://schemas.openxmlformats.org/officeDocument/2006/relationships/slideLayout" Target="../slideLayouts/slideLayout7.xml"/><Relationship Id="rId21" Type="http://schemas.openxmlformats.org/officeDocument/2006/relationships/slideLayout" Target="../slideLayouts/slideLayout25.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17" Type="http://schemas.openxmlformats.org/officeDocument/2006/relationships/slideLayout" Target="../slideLayouts/slideLayout21.xml"/><Relationship Id="rId2" Type="http://schemas.openxmlformats.org/officeDocument/2006/relationships/slideLayout" Target="../slideLayouts/slideLayout6.xml"/><Relationship Id="rId16" Type="http://schemas.openxmlformats.org/officeDocument/2006/relationships/slideLayout" Target="../slideLayouts/slideLayout20.xml"/><Relationship Id="rId20" Type="http://schemas.openxmlformats.org/officeDocument/2006/relationships/slideLayout" Target="../slideLayouts/slideLayout24.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5" Type="http://schemas.openxmlformats.org/officeDocument/2006/relationships/slideLayout" Target="../slideLayouts/slideLayout19.xml"/><Relationship Id="rId23" Type="http://schemas.openxmlformats.org/officeDocument/2006/relationships/theme" Target="../theme/theme2.xml"/><Relationship Id="rId10" Type="http://schemas.openxmlformats.org/officeDocument/2006/relationships/slideLayout" Target="../slideLayouts/slideLayout14.xml"/><Relationship Id="rId19" Type="http://schemas.openxmlformats.org/officeDocument/2006/relationships/slideLayout" Target="../slideLayouts/slideLayout23.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slideLayout" Target="../slideLayouts/slideLayout18.xml"/><Relationship Id="rId22"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9436" y="171451"/>
            <a:ext cx="8363938" cy="567848"/>
          </a:xfrm>
          <a:prstGeom prst="rect">
            <a:avLst/>
          </a:prstGeom>
        </p:spPr>
        <p:txBody>
          <a:bodyPr vert="horz" wrap="square" lIns="0" tIns="0" rIns="0" bIns="0" rtlCol="0" anchor="t">
            <a:spAutoFit/>
          </a:bodyPr>
          <a:lstStyle/>
          <a:p>
            <a:r>
              <a:rPr lang="en-US"/>
              <a:t>Click to edit Master title style</a:t>
            </a:r>
            <a:endParaRPr lang="en-US" dirty="0"/>
          </a:p>
        </p:txBody>
      </p:sp>
      <p:sp>
        <p:nvSpPr>
          <p:cNvPr id="3" name="Text Placeholder 2"/>
          <p:cNvSpPr>
            <a:spLocks noGrp="1"/>
          </p:cNvSpPr>
          <p:nvPr>
            <p:ph type="body" idx="1"/>
          </p:nvPr>
        </p:nvSpPr>
        <p:spPr>
          <a:xfrm>
            <a:off x="389438" y="1085852"/>
            <a:ext cx="8363937" cy="3646139"/>
          </a:xfrm>
          <a:prstGeom prst="rect">
            <a:avLst/>
          </a:prstGeom>
        </p:spPr>
        <p:txBody>
          <a:bodyPr vert="horz" wrap="square"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Rectangle 3"/>
          <p:cNvSpPr/>
          <p:nvPr userDrawn="1"/>
        </p:nvSpPr>
        <p:spPr bwMode="auto">
          <a:xfrm>
            <a:off x="0" y="0"/>
            <a:ext cx="9144000" cy="5143500"/>
          </a:xfrm>
          <a:prstGeom prst="rect">
            <a:avLst/>
          </a:prstGeom>
          <a:solidFill>
            <a:srgbClr val="00B33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ctr" anchorCtr="0" forceAA="0" compatLnSpc="1">
            <a:prstTxWarp prst="textNoShape">
              <a:avLst/>
            </a:prstTxWarp>
            <a:noAutofit/>
          </a:bodyPr>
          <a:lstStyle/>
          <a:p>
            <a:pPr algn="ctr" defTabSz="914076" fontAlgn="base">
              <a:spcBef>
                <a:spcPct val="0"/>
              </a:spcBef>
              <a:spcAft>
                <a:spcPct val="0"/>
              </a:spcAft>
            </a:pPr>
            <a:endParaRPr lang="ru-RU" sz="1800" spc="0" dirty="0">
              <a:gradFill>
                <a:gsLst>
                  <a:gs pos="0">
                    <a:srgbClr val="FFFFFF"/>
                  </a:gs>
                  <a:gs pos="100000">
                    <a:srgbClr val="FFFFFF"/>
                  </a:gs>
                </a:gsLst>
                <a:lin ang="5400000" scaled="0"/>
              </a:gradFill>
              <a:latin typeface="+mj-lt"/>
              <a:ea typeface="Segoe UI" pitchFamily="34" charset="0"/>
              <a:cs typeface="Segoe UI" pitchFamily="34" charset="0"/>
            </a:endParaRPr>
          </a:p>
        </p:txBody>
      </p:sp>
      <p:grpSp>
        <p:nvGrpSpPr>
          <p:cNvPr id="15" name="Group 14"/>
          <p:cNvGrpSpPr/>
          <p:nvPr userDrawn="1"/>
        </p:nvGrpSpPr>
        <p:grpSpPr>
          <a:xfrm rot="16200000">
            <a:off x="-1151128" y="454562"/>
            <a:ext cx="1429486" cy="520365"/>
            <a:chOff x="-2069182" y="-579662"/>
            <a:chExt cx="1429486" cy="520365"/>
          </a:xfrm>
        </p:grpSpPr>
        <p:grpSp>
          <p:nvGrpSpPr>
            <p:cNvPr id="16" name="Group 15"/>
            <p:cNvGrpSpPr/>
            <p:nvPr/>
          </p:nvGrpSpPr>
          <p:grpSpPr>
            <a:xfrm>
              <a:off x="-2069182" y="-297545"/>
              <a:ext cx="1429486" cy="238248"/>
              <a:chOff x="-2060858" y="2411918"/>
              <a:chExt cx="1917983" cy="319664"/>
            </a:xfrm>
          </p:grpSpPr>
          <p:sp>
            <p:nvSpPr>
              <p:cNvPr id="18" name="Rectangle 17"/>
              <p:cNvSpPr/>
              <p:nvPr/>
            </p:nvSpPr>
            <p:spPr bwMode="auto">
              <a:xfrm>
                <a:off x="-2060858" y="2411918"/>
                <a:ext cx="319664" cy="319664"/>
              </a:xfrm>
              <a:prstGeom prst="rect">
                <a:avLst/>
              </a:prstGeom>
              <a:solidFill>
                <a:srgbClr val="00B33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pc="0" dirty="0">
                  <a:gradFill>
                    <a:gsLst>
                      <a:gs pos="0">
                        <a:srgbClr val="FFFFFF"/>
                      </a:gs>
                      <a:gs pos="100000">
                        <a:srgbClr val="FFFFFF"/>
                      </a:gs>
                    </a:gsLst>
                    <a:lin ang="5400000" scaled="0"/>
                  </a:gradFill>
                  <a:latin typeface="+mj-lt"/>
                  <a:ea typeface="Segoe UI" pitchFamily="34" charset="0"/>
                  <a:cs typeface="Segoe UI" pitchFamily="34" charset="0"/>
                </a:endParaRPr>
              </a:p>
            </p:txBody>
          </p:sp>
          <p:sp>
            <p:nvSpPr>
              <p:cNvPr id="19" name="Rectangle 18"/>
              <p:cNvSpPr/>
              <p:nvPr/>
            </p:nvSpPr>
            <p:spPr bwMode="auto">
              <a:xfrm>
                <a:off x="-1421530" y="2411918"/>
                <a:ext cx="319664" cy="319664"/>
              </a:xfrm>
              <a:prstGeom prst="rect">
                <a:avLst/>
              </a:prstGeom>
              <a:solidFill>
                <a:srgbClr val="93EB2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pc="0" dirty="0">
                  <a:gradFill>
                    <a:gsLst>
                      <a:gs pos="0">
                        <a:srgbClr val="FFFFFF"/>
                      </a:gs>
                      <a:gs pos="100000">
                        <a:srgbClr val="FFFFFF"/>
                      </a:gs>
                    </a:gsLst>
                    <a:lin ang="5400000" scaled="0"/>
                  </a:gradFill>
                  <a:latin typeface="+mj-lt"/>
                  <a:ea typeface="Segoe UI" pitchFamily="34" charset="0"/>
                  <a:cs typeface="Segoe UI" pitchFamily="34" charset="0"/>
                </a:endParaRPr>
              </a:p>
            </p:txBody>
          </p:sp>
          <p:sp>
            <p:nvSpPr>
              <p:cNvPr id="20" name="Rectangle 19"/>
              <p:cNvSpPr/>
              <p:nvPr/>
            </p:nvSpPr>
            <p:spPr bwMode="auto">
              <a:xfrm>
                <a:off x="-1741194" y="2411918"/>
                <a:ext cx="319664" cy="319664"/>
              </a:xfrm>
              <a:prstGeom prst="rect">
                <a:avLst/>
              </a:prstGeom>
              <a:solidFill>
                <a:srgbClr val="005F4B"/>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pc="0" dirty="0">
                  <a:gradFill>
                    <a:gsLst>
                      <a:gs pos="0">
                        <a:srgbClr val="FFFFFF"/>
                      </a:gs>
                      <a:gs pos="100000">
                        <a:srgbClr val="FFFFFF"/>
                      </a:gs>
                    </a:gsLst>
                    <a:lin ang="5400000" scaled="0"/>
                  </a:gradFill>
                  <a:latin typeface="+mj-lt"/>
                  <a:ea typeface="Segoe UI" pitchFamily="34" charset="0"/>
                  <a:cs typeface="Segoe UI" pitchFamily="34" charset="0"/>
                </a:endParaRPr>
              </a:p>
            </p:txBody>
          </p:sp>
          <p:sp>
            <p:nvSpPr>
              <p:cNvPr id="21" name="Rectangle 20"/>
              <p:cNvSpPr/>
              <p:nvPr/>
            </p:nvSpPr>
            <p:spPr bwMode="auto">
              <a:xfrm>
                <a:off x="-1101866" y="2411918"/>
                <a:ext cx="319664" cy="319664"/>
              </a:xfrm>
              <a:prstGeom prst="rect">
                <a:avLst/>
              </a:prstGeom>
              <a:solidFill>
                <a:srgbClr val="00B49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pc="0" dirty="0">
                  <a:gradFill>
                    <a:gsLst>
                      <a:gs pos="0">
                        <a:srgbClr val="FFFFFF"/>
                      </a:gs>
                      <a:gs pos="100000">
                        <a:srgbClr val="FFFFFF"/>
                      </a:gs>
                    </a:gsLst>
                    <a:lin ang="5400000" scaled="0"/>
                  </a:gradFill>
                  <a:latin typeface="+mj-lt"/>
                  <a:ea typeface="Segoe UI" pitchFamily="34" charset="0"/>
                  <a:cs typeface="Segoe UI" pitchFamily="34" charset="0"/>
                </a:endParaRPr>
              </a:p>
            </p:txBody>
          </p:sp>
          <p:sp>
            <p:nvSpPr>
              <p:cNvPr id="22" name="Rectangle 21"/>
              <p:cNvSpPr/>
              <p:nvPr/>
            </p:nvSpPr>
            <p:spPr bwMode="auto">
              <a:xfrm>
                <a:off x="-782202" y="2411918"/>
                <a:ext cx="319664" cy="319664"/>
              </a:xfrm>
              <a:prstGeom prst="rect">
                <a:avLst/>
              </a:prstGeom>
              <a:solidFill>
                <a:srgbClr val="9D9D9C"/>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pc="0" dirty="0">
                  <a:gradFill>
                    <a:gsLst>
                      <a:gs pos="0">
                        <a:srgbClr val="FFFFFF"/>
                      </a:gs>
                      <a:gs pos="100000">
                        <a:srgbClr val="FFFFFF"/>
                      </a:gs>
                    </a:gsLst>
                    <a:lin ang="5400000" scaled="0"/>
                  </a:gradFill>
                  <a:latin typeface="+mj-lt"/>
                  <a:ea typeface="Segoe UI" pitchFamily="34" charset="0"/>
                  <a:cs typeface="Segoe UI" pitchFamily="34" charset="0"/>
                </a:endParaRPr>
              </a:p>
            </p:txBody>
          </p:sp>
          <p:sp>
            <p:nvSpPr>
              <p:cNvPr id="23" name="Rectangle 22"/>
              <p:cNvSpPr/>
              <p:nvPr/>
            </p:nvSpPr>
            <p:spPr bwMode="auto">
              <a:xfrm>
                <a:off x="-462539" y="2411918"/>
                <a:ext cx="319664" cy="319664"/>
              </a:xfrm>
              <a:prstGeom prst="rect">
                <a:avLst/>
              </a:prstGeom>
              <a:solidFill>
                <a:srgbClr val="00E29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pc="0" dirty="0">
                  <a:gradFill>
                    <a:gsLst>
                      <a:gs pos="0">
                        <a:srgbClr val="FFFFFF"/>
                      </a:gs>
                      <a:gs pos="100000">
                        <a:srgbClr val="FFFFFF"/>
                      </a:gs>
                    </a:gsLst>
                    <a:lin ang="5400000" scaled="0"/>
                  </a:gradFill>
                  <a:latin typeface="+mj-lt"/>
                  <a:ea typeface="Segoe UI" pitchFamily="34" charset="0"/>
                  <a:cs typeface="Segoe UI" pitchFamily="34" charset="0"/>
                </a:endParaRPr>
              </a:p>
            </p:txBody>
          </p:sp>
        </p:grpSp>
        <p:sp>
          <p:nvSpPr>
            <p:cNvPr id="17" name="TextBox 16"/>
            <p:cNvSpPr txBox="1"/>
            <p:nvPr/>
          </p:nvSpPr>
          <p:spPr>
            <a:xfrm>
              <a:off x="-2069182" y="-579662"/>
              <a:ext cx="1378583" cy="215444"/>
            </a:xfrm>
            <a:prstGeom prst="rect">
              <a:avLst/>
            </a:prstGeom>
            <a:noFill/>
          </p:spPr>
          <p:txBody>
            <a:bodyPr wrap="none" lIns="0" tIns="0" rIns="0" bIns="0" rtlCol="0" anchor="ctr">
              <a:spAutoFit/>
            </a:bodyPr>
            <a:lstStyle/>
            <a:p>
              <a:r>
                <a:rPr lang="en-US" sz="700" dirty="0">
                  <a:solidFill>
                    <a:schemeClr val="tx1">
                      <a:lumMod val="65000"/>
                      <a:lumOff val="35000"/>
                    </a:schemeClr>
                  </a:solidFill>
                  <a:latin typeface="+mj-lt"/>
                </a:rPr>
                <a:t>Use an eyedropper to choose </a:t>
              </a:r>
              <a:br>
                <a:rPr lang="en-US" sz="700" dirty="0">
                  <a:solidFill>
                    <a:schemeClr val="tx1">
                      <a:lumMod val="65000"/>
                      <a:lumOff val="35000"/>
                    </a:schemeClr>
                  </a:solidFill>
                  <a:latin typeface="+mj-lt"/>
                </a:rPr>
              </a:br>
              <a:r>
                <a:rPr lang="en-US" sz="700" dirty="0">
                  <a:solidFill>
                    <a:schemeClr val="tx1">
                      <a:lumMod val="65000"/>
                      <a:lumOff val="35000"/>
                    </a:schemeClr>
                  </a:solidFill>
                  <a:latin typeface="+mj-lt"/>
                </a:rPr>
                <a:t>one of </a:t>
              </a:r>
              <a:r>
                <a:rPr lang="en-US" sz="700" b="1" dirty="0">
                  <a:solidFill>
                    <a:schemeClr val="tx1">
                      <a:lumMod val="65000"/>
                      <a:lumOff val="35000"/>
                    </a:schemeClr>
                  </a:solidFill>
                  <a:latin typeface="+mj-lt"/>
                </a:rPr>
                <a:t>Veeam corporate colors:</a:t>
              </a:r>
            </a:p>
          </p:txBody>
        </p:sp>
      </p:grpSp>
      <p:pic>
        <p:nvPicPr>
          <p:cNvPr id="14" name="Picture 13"/>
          <p:cNvPicPr>
            <a:picLocks noChangeAspect="1"/>
          </p:cNvPicPr>
          <p:nvPr userDrawn="1"/>
        </p:nvPicPr>
        <p:blipFill>
          <a:blip r:embed="rId6"/>
          <a:stretch>
            <a:fillRect/>
          </a:stretch>
        </p:blipFill>
        <p:spPr>
          <a:xfrm>
            <a:off x="1280" y="1"/>
            <a:ext cx="9141440" cy="5140494"/>
          </a:xfrm>
          <a:prstGeom prst="rect">
            <a:avLst/>
          </a:prstGeom>
        </p:spPr>
      </p:pic>
    </p:spTree>
    <p:extLst>
      <p:ext uri="{BB962C8B-B14F-4D97-AF65-F5344CB8AC3E}">
        <p14:creationId xmlns:p14="http://schemas.microsoft.com/office/powerpoint/2010/main" val="237588729"/>
      </p:ext>
    </p:extLst>
  </p:cSld>
  <p:clrMap bg1="lt1" tx1="dk1" bg2="lt2" tx2="dk2" accent1="accent1" accent2="accent2" accent3="accent3" accent4="accent4" accent5="accent5" accent6="accent6" hlink="hlink" folHlink="folHlink"/>
  <p:sldLayoutIdLst>
    <p:sldLayoutId id="2147483696" r:id="rId1"/>
    <p:sldLayoutId id="2147483666" r:id="rId2"/>
    <p:sldLayoutId id="2147483678" r:id="rId3"/>
    <p:sldLayoutId id="2147483674" r:id="rId4"/>
  </p:sldLayoutIdLst>
  <p:transition>
    <p:fade/>
  </p:transition>
  <p:txStyles>
    <p:titleStyle>
      <a:lvl1pPr algn="l" defTabSz="686030" rtl="0" eaLnBrk="1" latinLnBrk="0" hangingPunct="1">
        <a:lnSpc>
          <a:spcPct val="90000"/>
        </a:lnSpc>
        <a:spcBef>
          <a:spcPct val="0"/>
        </a:spcBef>
        <a:buNone/>
        <a:defRPr lang="en-US" sz="4100" b="0" kern="1200" cap="none" spc="0" baseline="0" dirty="0" smtClean="0">
          <a:ln w="3175">
            <a:noFill/>
          </a:ln>
          <a:solidFill>
            <a:schemeClr val="bg1"/>
          </a:solidFill>
          <a:effectLst/>
          <a:latin typeface="+mj-lt"/>
          <a:ea typeface="+mn-ea"/>
          <a:cs typeface="Arial" charset="0"/>
        </a:defRPr>
      </a:lvl1pPr>
    </p:titleStyle>
    <p:bodyStyle>
      <a:lvl1pPr marL="259654" indent="-259654" algn="l" defTabSz="686030" rtl="0" eaLnBrk="1" latinLnBrk="0" hangingPunct="1">
        <a:lnSpc>
          <a:spcPct val="90000"/>
        </a:lnSpc>
        <a:spcBef>
          <a:spcPct val="20000"/>
        </a:spcBef>
        <a:buSzPct val="90000"/>
        <a:buFont typeface="Arial" pitchFamily="34" charset="0"/>
        <a:buChar char="•"/>
        <a:defRPr sz="2400" kern="1200" spc="0">
          <a:solidFill>
            <a:schemeClr val="bg1"/>
          </a:solidFill>
          <a:latin typeface="+mn-lt"/>
          <a:ea typeface="+mn-ea"/>
          <a:cs typeface="+mn-cs"/>
        </a:defRPr>
      </a:lvl1pPr>
      <a:lvl2pPr marL="472856" indent="-213202" algn="l" defTabSz="686030" rtl="0" eaLnBrk="1" latinLnBrk="0" hangingPunct="1">
        <a:lnSpc>
          <a:spcPct val="90000"/>
        </a:lnSpc>
        <a:spcBef>
          <a:spcPct val="20000"/>
        </a:spcBef>
        <a:buSzPct val="90000"/>
        <a:buFont typeface="Arial" pitchFamily="34" charset="0"/>
        <a:buChar char="•"/>
        <a:tabLst>
          <a:tab pos="472856" algn="l"/>
        </a:tabLst>
        <a:defRPr sz="2100" kern="1200" spc="0">
          <a:solidFill>
            <a:schemeClr val="bg1"/>
          </a:solidFill>
          <a:latin typeface="+mn-lt"/>
          <a:ea typeface="+mn-ea"/>
          <a:cs typeface="+mn-cs"/>
        </a:defRPr>
      </a:lvl2pPr>
      <a:lvl3pPr marL="686057" indent="-213202" algn="l" defTabSz="686030" rtl="0" eaLnBrk="1" latinLnBrk="0" hangingPunct="1">
        <a:lnSpc>
          <a:spcPct val="90000"/>
        </a:lnSpc>
        <a:spcBef>
          <a:spcPct val="20000"/>
        </a:spcBef>
        <a:buSzPct val="90000"/>
        <a:buFont typeface="Arial" pitchFamily="34" charset="0"/>
        <a:buChar char="•"/>
        <a:defRPr sz="1800" kern="1200" spc="0">
          <a:solidFill>
            <a:schemeClr val="bg1"/>
          </a:solidFill>
          <a:latin typeface="+mn-lt"/>
          <a:ea typeface="+mn-ea"/>
          <a:cs typeface="+mn-cs"/>
        </a:defRPr>
      </a:lvl3pPr>
      <a:lvl4pPr marL="1112462" indent="-167942" algn="l" defTabSz="686030" rtl="0" eaLnBrk="1" latinLnBrk="0" hangingPunct="1">
        <a:lnSpc>
          <a:spcPct val="90000"/>
        </a:lnSpc>
        <a:spcBef>
          <a:spcPct val="20000"/>
        </a:spcBef>
        <a:buSzPct val="90000"/>
        <a:buFont typeface="Arial" pitchFamily="34" charset="0"/>
        <a:buChar char="•"/>
        <a:tabLst>
          <a:tab pos="686057" algn="l"/>
        </a:tabLst>
        <a:defRPr sz="1500" kern="1200" spc="0">
          <a:solidFill>
            <a:schemeClr val="bg1"/>
          </a:solidFill>
          <a:latin typeface="+mn-lt"/>
          <a:ea typeface="+mn-ea"/>
          <a:cs typeface="+mn-cs"/>
        </a:defRPr>
      </a:lvl4pPr>
      <a:lvl5pPr marL="1285167" indent="-172706" algn="l" defTabSz="686030" rtl="0" eaLnBrk="1" latinLnBrk="0" hangingPunct="1">
        <a:lnSpc>
          <a:spcPct val="90000"/>
        </a:lnSpc>
        <a:spcBef>
          <a:spcPct val="20000"/>
        </a:spcBef>
        <a:buSzPct val="90000"/>
        <a:buFont typeface="Arial" pitchFamily="34" charset="0"/>
        <a:buChar char="•"/>
        <a:defRPr sz="1500" kern="1200">
          <a:gradFill>
            <a:gsLst>
              <a:gs pos="0">
                <a:schemeClr val="tx1">
                  <a:lumMod val="75000"/>
                  <a:lumOff val="25000"/>
                </a:schemeClr>
              </a:gs>
              <a:gs pos="86000">
                <a:schemeClr val="tx1">
                  <a:lumMod val="75000"/>
                  <a:lumOff val="25000"/>
                </a:schemeClr>
              </a:gs>
            </a:gsLst>
            <a:lin ang="5400000" scaled="0"/>
          </a:gradFill>
          <a:latin typeface="+mn-lt"/>
          <a:ea typeface="+mn-ea"/>
          <a:cs typeface="+mn-cs"/>
        </a:defRPr>
      </a:lvl5pPr>
      <a:lvl6pPr marL="1886582" indent="-171508" algn="l" defTabSz="68603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9596" indent="-171508" algn="l" defTabSz="68603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2612" indent="-171508" algn="l" defTabSz="68603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5627" indent="-171508" algn="l" defTabSz="68603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6030" rtl="0" eaLnBrk="1" latinLnBrk="0" hangingPunct="1">
        <a:defRPr sz="1400" kern="1200">
          <a:solidFill>
            <a:schemeClr val="tx1"/>
          </a:solidFill>
          <a:latin typeface="+mn-lt"/>
          <a:ea typeface="+mn-ea"/>
          <a:cs typeface="+mn-cs"/>
        </a:defRPr>
      </a:lvl1pPr>
      <a:lvl2pPr marL="343016" algn="l" defTabSz="686030" rtl="0" eaLnBrk="1" latinLnBrk="0" hangingPunct="1">
        <a:defRPr sz="1400" kern="1200">
          <a:solidFill>
            <a:schemeClr val="tx1"/>
          </a:solidFill>
          <a:latin typeface="+mn-lt"/>
          <a:ea typeface="+mn-ea"/>
          <a:cs typeface="+mn-cs"/>
        </a:defRPr>
      </a:lvl2pPr>
      <a:lvl3pPr marL="686030" algn="l" defTabSz="686030" rtl="0" eaLnBrk="1" latinLnBrk="0" hangingPunct="1">
        <a:defRPr sz="1400" kern="1200">
          <a:solidFill>
            <a:schemeClr val="tx1"/>
          </a:solidFill>
          <a:latin typeface="+mn-lt"/>
          <a:ea typeface="+mn-ea"/>
          <a:cs typeface="+mn-cs"/>
        </a:defRPr>
      </a:lvl3pPr>
      <a:lvl4pPr marL="1029044" algn="l" defTabSz="686030" rtl="0" eaLnBrk="1" latinLnBrk="0" hangingPunct="1">
        <a:defRPr sz="1400" kern="1200">
          <a:solidFill>
            <a:schemeClr val="tx1"/>
          </a:solidFill>
          <a:latin typeface="+mn-lt"/>
          <a:ea typeface="+mn-ea"/>
          <a:cs typeface="+mn-cs"/>
        </a:defRPr>
      </a:lvl4pPr>
      <a:lvl5pPr marL="1372060" algn="l" defTabSz="686030" rtl="0" eaLnBrk="1" latinLnBrk="0" hangingPunct="1">
        <a:defRPr sz="1400" kern="1200">
          <a:solidFill>
            <a:schemeClr val="tx1"/>
          </a:solidFill>
          <a:latin typeface="+mn-lt"/>
          <a:ea typeface="+mn-ea"/>
          <a:cs typeface="+mn-cs"/>
        </a:defRPr>
      </a:lvl5pPr>
      <a:lvl6pPr marL="1715075" algn="l" defTabSz="686030" rtl="0" eaLnBrk="1" latinLnBrk="0" hangingPunct="1">
        <a:defRPr sz="1400" kern="1200">
          <a:solidFill>
            <a:schemeClr val="tx1"/>
          </a:solidFill>
          <a:latin typeface="+mn-lt"/>
          <a:ea typeface="+mn-ea"/>
          <a:cs typeface="+mn-cs"/>
        </a:defRPr>
      </a:lvl6pPr>
      <a:lvl7pPr marL="2058089" algn="l" defTabSz="686030" rtl="0" eaLnBrk="1" latinLnBrk="0" hangingPunct="1">
        <a:defRPr sz="1400" kern="1200">
          <a:solidFill>
            <a:schemeClr val="tx1"/>
          </a:solidFill>
          <a:latin typeface="+mn-lt"/>
          <a:ea typeface="+mn-ea"/>
          <a:cs typeface="+mn-cs"/>
        </a:defRPr>
      </a:lvl7pPr>
      <a:lvl8pPr marL="2401104" algn="l" defTabSz="686030" rtl="0" eaLnBrk="1" latinLnBrk="0" hangingPunct="1">
        <a:defRPr sz="1400" kern="1200">
          <a:solidFill>
            <a:schemeClr val="tx1"/>
          </a:solidFill>
          <a:latin typeface="+mn-lt"/>
          <a:ea typeface="+mn-ea"/>
          <a:cs typeface="+mn-cs"/>
        </a:defRPr>
      </a:lvl8pPr>
      <a:lvl9pPr marL="2744120" algn="l" defTabSz="686030"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30" userDrawn="1">
          <p15:clr>
            <a:srgbClr val="F26B43"/>
          </p15:clr>
        </p15:guide>
        <p15:guide id="2" pos="230" userDrawn="1">
          <p15:clr>
            <a:srgbClr val="F26B43"/>
          </p15:clr>
        </p15:guide>
        <p15:guide id="3" pos="5524" userDrawn="1">
          <p15:clr>
            <a:srgbClr val="F26B43"/>
          </p15:clr>
        </p15:guide>
        <p15:guide id="4" orient="horz" pos="300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5760" y="171451"/>
            <a:ext cx="8363938" cy="615553"/>
          </a:xfrm>
          <a:prstGeom prst="rect">
            <a:avLst/>
          </a:prstGeom>
        </p:spPr>
        <p:txBody>
          <a:bodyPr vert="horz" wrap="square" lIns="0" tIns="0" rIns="0" bIns="0" rtlCol="0" anchor="t">
            <a:spAutoFit/>
          </a:bodyPr>
          <a:lstStyle/>
          <a:p>
            <a:r>
              <a:rPr lang="en-US" dirty="0"/>
              <a:t>Click to edit Master title style</a:t>
            </a:r>
          </a:p>
        </p:txBody>
      </p:sp>
      <p:sp>
        <p:nvSpPr>
          <p:cNvPr id="3" name="Text Placeholder 2"/>
          <p:cNvSpPr>
            <a:spLocks noGrp="1"/>
          </p:cNvSpPr>
          <p:nvPr>
            <p:ph type="body" idx="1"/>
          </p:nvPr>
        </p:nvSpPr>
        <p:spPr>
          <a:xfrm>
            <a:off x="365760" y="1088158"/>
            <a:ext cx="8363937" cy="307777"/>
          </a:xfrm>
          <a:prstGeom prst="rect">
            <a:avLst/>
          </a:prstGeom>
        </p:spPr>
        <p:txBody>
          <a:bodyPr vert="horz" wrap="square" lIns="0" tIns="0" rIns="0" bIns="0" rtlCol="0">
            <a:spAutoFit/>
          </a:bodyPr>
          <a:lstStyle/>
          <a:p>
            <a:pPr lvl="0"/>
            <a:endParaRPr lang="en-US" dirty="0"/>
          </a:p>
        </p:txBody>
      </p:sp>
      <p:grpSp>
        <p:nvGrpSpPr>
          <p:cNvPr id="16" name="Group 15"/>
          <p:cNvGrpSpPr/>
          <p:nvPr userDrawn="1"/>
        </p:nvGrpSpPr>
        <p:grpSpPr>
          <a:xfrm rot="16200000">
            <a:off x="-1151128" y="454562"/>
            <a:ext cx="1429486" cy="520365"/>
            <a:chOff x="-2069182" y="-579662"/>
            <a:chExt cx="1429486" cy="520365"/>
          </a:xfrm>
        </p:grpSpPr>
        <p:grpSp>
          <p:nvGrpSpPr>
            <p:cNvPr id="17" name="Group 16"/>
            <p:cNvGrpSpPr/>
            <p:nvPr/>
          </p:nvGrpSpPr>
          <p:grpSpPr>
            <a:xfrm>
              <a:off x="-2069182" y="-297545"/>
              <a:ext cx="1429486" cy="238248"/>
              <a:chOff x="-2060858" y="2411918"/>
              <a:chExt cx="1917983" cy="319664"/>
            </a:xfrm>
          </p:grpSpPr>
          <p:sp>
            <p:nvSpPr>
              <p:cNvPr id="19" name="Rectangle 18"/>
              <p:cNvSpPr/>
              <p:nvPr/>
            </p:nvSpPr>
            <p:spPr bwMode="auto">
              <a:xfrm>
                <a:off x="-2060858" y="2411918"/>
                <a:ext cx="319664" cy="319664"/>
              </a:xfrm>
              <a:prstGeom prst="rect">
                <a:avLst/>
              </a:prstGeom>
              <a:solidFill>
                <a:srgbClr val="00B33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pc="0" dirty="0">
                  <a:gradFill>
                    <a:gsLst>
                      <a:gs pos="0">
                        <a:srgbClr val="FFFFFF"/>
                      </a:gs>
                      <a:gs pos="100000">
                        <a:srgbClr val="FFFFFF"/>
                      </a:gs>
                    </a:gsLst>
                    <a:lin ang="5400000" scaled="0"/>
                  </a:gradFill>
                  <a:latin typeface="+mj-lt"/>
                  <a:ea typeface="Segoe UI" pitchFamily="34" charset="0"/>
                  <a:cs typeface="Segoe UI" pitchFamily="34" charset="0"/>
                </a:endParaRPr>
              </a:p>
            </p:txBody>
          </p:sp>
          <p:sp>
            <p:nvSpPr>
              <p:cNvPr id="20" name="Rectangle 19"/>
              <p:cNvSpPr/>
              <p:nvPr/>
            </p:nvSpPr>
            <p:spPr bwMode="auto">
              <a:xfrm>
                <a:off x="-1421530" y="2411918"/>
                <a:ext cx="319664" cy="319664"/>
              </a:xfrm>
              <a:prstGeom prst="rect">
                <a:avLst/>
              </a:prstGeom>
              <a:solidFill>
                <a:srgbClr val="93EB2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pc="0" dirty="0">
                  <a:gradFill>
                    <a:gsLst>
                      <a:gs pos="0">
                        <a:srgbClr val="FFFFFF"/>
                      </a:gs>
                      <a:gs pos="100000">
                        <a:srgbClr val="FFFFFF"/>
                      </a:gs>
                    </a:gsLst>
                    <a:lin ang="5400000" scaled="0"/>
                  </a:gradFill>
                  <a:latin typeface="+mj-lt"/>
                  <a:ea typeface="Segoe UI" pitchFamily="34" charset="0"/>
                  <a:cs typeface="Segoe UI" pitchFamily="34" charset="0"/>
                </a:endParaRPr>
              </a:p>
            </p:txBody>
          </p:sp>
          <p:sp>
            <p:nvSpPr>
              <p:cNvPr id="21" name="Rectangle 20"/>
              <p:cNvSpPr/>
              <p:nvPr/>
            </p:nvSpPr>
            <p:spPr bwMode="auto">
              <a:xfrm>
                <a:off x="-1741194" y="2411918"/>
                <a:ext cx="319664" cy="319664"/>
              </a:xfrm>
              <a:prstGeom prst="rect">
                <a:avLst/>
              </a:prstGeom>
              <a:solidFill>
                <a:srgbClr val="005F4B"/>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pc="0" dirty="0">
                  <a:gradFill>
                    <a:gsLst>
                      <a:gs pos="0">
                        <a:srgbClr val="FFFFFF"/>
                      </a:gs>
                      <a:gs pos="100000">
                        <a:srgbClr val="FFFFFF"/>
                      </a:gs>
                    </a:gsLst>
                    <a:lin ang="5400000" scaled="0"/>
                  </a:gradFill>
                  <a:latin typeface="+mj-lt"/>
                  <a:ea typeface="Segoe UI" pitchFamily="34" charset="0"/>
                  <a:cs typeface="Segoe UI" pitchFamily="34" charset="0"/>
                </a:endParaRPr>
              </a:p>
            </p:txBody>
          </p:sp>
          <p:sp>
            <p:nvSpPr>
              <p:cNvPr id="22" name="Rectangle 21"/>
              <p:cNvSpPr/>
              <p:nvPr/>
            </p:nvSpPr>
            <p:spPr bwMode="auto">
              <a:xfrm>
                <a:off x="-1101866" y="2411918"/>
                <a:ext cx="319664" cy="319664"/>
              </a:xfrm>
              <a:prstGeom prst="rect">
                <a:avLst/>
              </a:prstGeom>
              <a:solidFill>
                <a:srgbClr val="00B49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pc="0" dirty="0">
                  <a:gradFill>
                    <a:gsLst>
                      <a:gs pos="0">
                        <a:srgbClr val="FFFFFF"/>
                      </a:gs>
                      <a:gs pos="100000">
                        <a:srgbClr val="FFFFFF"/>
                      </a:gs>
                    </a:gsLst>
                    <a:lin ang="5400000" scaled="0"/>
                  </a:gradFill>
                  <a:latin typeface="+mj-lt"/>
                  <a:ea typeface="Segoe UI" pitchFamily="34" charset="0"/>
                  <a:cs typeface="Segoe UI" pitchFamily="34" charset="0"/>
                </a:endParaRPr>
              </a:p>
            </p:txBody>
          </p:sp>
          <p:sp>
            <p:nvSpPr>
              <p:cNvPr id="23" name="Rectangle 22"/>
              <p:cNvSpPr/>
              <p:nvPr/>
            </p:nvSpPr>
            <p:spPr bwMode="auto">
              <a:xfrm>
                <a:off x="-782202" y="2411918"/>
                <a:ext cx="319664" cy="319664"/>
              </a:xfrm>
              <a:prstGeom prst="rect">
                <a:avLst/>
              </a:prstGeom>
              <a:solidFill>
                <a:srgbClr val="9D9D9C"/>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pc="0" dirty="0">
                  <a:gradFill>
                    <a:gsLst>
                      <a:gs pos="0">
                        <a:srgbClr val="FFFFFF"/>
                      </a:gs>
                      <a:gs pos="100000">
                        <a:srgbClr val="FFFFFF"/>
                      </a:gs>
                    </a:gsLst>
                    <a:lin ang="5400000" scaled="0"/>
                  </a:gradFill>
                  <a:latin typeface="+mj-lt"/>
                  <a:ea typeface="Segoe UI" pitchFamily="34" charset="0"/>
                  <a:cs typeface="Segoe UI" pitchFamily="34" charset="0"/>
                </a:endParaRPr>
              </a:p>
            </p:txBody>
          </p:sp>
          <p:sp>
            <p:nvSpPr>
              <p:cNvPr id="24" name="Rectangle 23"/>
              <p:cNvSpPr/>
              <p:nvPr/>
            </p:nvSpPr>
            <p:spPr bwMode="auto">
              <a:xfrm>
                <a:off x="-462539" y="2411918"/>
                <a:ext cx="319664" cy="319664"/>
              </a:xfrm>
              <a:prstGeom prst="rect">
                <a:avLst/>
              </a:prstGeom>
              <a:solidFill>
                <a:srgbClr val="00E29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pc="0" dirty="0">
                  <a:gradFill>
                    <a:gsLst>
                      <a:gs pos="0">
                        <a:srgbClr val="FFFFFF"/>
                      </a:gs>
                      <a:gs pos="100000">
                        <a:srgbClr val="FFFFFF"/>
                      </a:gs>
                    </a:gsLst>
                    <a:lin ang="5400000" scaled="0"/>
                  </a:gradFill>
                  <a:latin typeface="+mj-lt"/>
                  <a:ea typeface="Segoe UI" pitchFamily="34" charset="0"/>
                  <a:cs typeface="Segoe UI" pitchFamily="34" charset="0"/>
                </a:endParaRPr>
              </a:p>
            </p:txBody>
          </p:sp>
        </p:grpSp>
        <p:sp>
          <p:nvSpPr>
            <p:cNvPr id="18" name="TextBox 17"/>
            <p:cNvSpPr txBox="1"/>
            <p:nvPr/>
          </p:nvSpPr>
          <p:spPr>
            <a:xfrm>
              <a:off x="-2069182" y="-579662"/>
              <a:ext cx="1378583" cy="215444"/>
            </a:xfrm>
            <a:prstGeom prst="rect">
              <a:avLst/>
            </a:prstGeom>
            <a:noFill/>
          </p:spPr>
          <p:txBody>
            <a:bodyPr wrap="none" lIns="0" tIns="0" rIns="0" bIns="0" rtlCol="0" anchor="ctr">
              <a:spAutoFit/>
            </a:bodyPr>
            <a:lstStyle/>
            <a:p>
              <a:r>
                <a:rPr lang="en-US" sz="700" dirty="0">
                  <a:solidFill>
                    <a:schemeClr val="tx1">
                      <a:lumMod val="65000"/>
                      <a:lumOff val="35000"/>
                    </a:schemeClr>
                  </a:solidFill>
                  <a:latin typeface="+mj-lt"/>
                </a:rPr>
                <a:t>Use an eyedropper to choose </a:t>
              </a:r>
              <a:br>
                <a:rPr lang="en-US" sz="700" dirty="0">
                  <a:solidFill>
                    <a:schemeClr val="tx1">
                      <a:lumMod val="65000"/>
                      <a:lumOff val="35000"/>
                    </a:schemeClr>
                  </a:solidFill>
                  <a:latin typeface="+mj-lt"/>
                </a:rPr>
              </a:br>
              <a:r>
                <a:rPr lang="en-US" sz="700" dirty="0">
                  <a:solidFill>
                    <a:schemeClr val="tx1">
                      <a:lumMod val="65000"/>
                      <a:lumOff val="35000"/>
                    </a:schemeClr>
                  </a:solidFill>
                  <a:latin typeface="+mj-lt"/>
                </a:rPr>
                <a:t>one of </a:t>
              </a:r>
              <a:r>
                <a:rPr lang="en-US" sz="700" b="1" dirty="0">
                  <a:solidFill>
                    <a:schemeClr val="tx1">
                      <a:lumMod val="65000"/>
                      <a:lumOff val="35000"/>
                    </a:schemeClr>
                  </a:solidFill>
                  <a:latin typeface="+mj-lt"/>
                </a:rPr>
                <a:t>Veeam corporate colors:</a:t>
              </a:r>
            </a:p>
          </p:txBody>
        </p:sp>
      </p:grpSp>
    </p:spTree>
    <p:extLst>
      <p:ext uri="{BB962C8B-B14F-4D97-AF65-F5344CB8AC3E}">
        <p14:creationId xmlns:p14="http://schemas.microsoft.com/office/powerpoint/2010/main" val="431902526"/>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99" r:id="rId4"/>
    <p:sldLayoutId id="2147483691" r:id="rId5"/>
    <p:sldLayoutId id="2147483693" r:id="rId6"/>
    <p:sldLayoutId id="2147483705" r:id="rId7"/>
    <p:sldLayoutId id="2147483706" r:id="rId8"/>
    <p:sldLayoutId id="2147483707" r:id="rId9"/>
    <p:sldLayoutId id="2147483708" r:id="rId10"/>
    <p:sldLayoutId id="2147483710" r:id="rId11"/>
    <p:sldLayoutId id="2147483711" r:id="rId12"/>
    <p:sldLayoutId id="2147483712" r:id="rId13"/>
    <p:sldLayoutId id="2147483713" r:id="rId14"/>
    <p:sldLayoutId id="2147483714" r:id="rId15"/>
    <p:sldLayoutId id="2147483715" r:id="rId16"/>
    <p:sldLayoutId id="2147483716" r:id="rId17"/>
    <p:sldLayoutId id="2147483717" r:id="rId18"/>
    <p:sldLayoutId id="2147483718" r:id="rId19"/>
    <p:sldLayoutId id="2147483719" r:id="rId20"/>
    <p:sldLayoutId id="2147483720" r:id="rId21"/>
    <p:sldLayoutId id="2147483721" r:id="rId22"/>
  </p:sldLayoutIdLst>
  <p:transition>
    <p:fade/>
  </p:transition>
  <p:txStyles>
    <p:titleStyle>
      <a:lvl1pPr algn="l" defTabSz="686030" rtl="0" eaLnBrk="1" latinLnBrk="0" hangingPunct="1">
        <a:lnSpc>
          <a:spcPct val="100000"/>
        </a:lnSpc>
        <a:spcBef>
          <a:spcPct val="0"/>
        </a:spcBef>
        <a:buNone/>
        <a:defRPr lang="en-US" sz="4000" b="0" kern="1200" cap="none" spc="0" baseline="0" dirty="0" smtClean="0">
          <a:ln w="3175">
            <a:noFill/>
          </a:ln>
          <a:solidFill>
            <a:srgbClr val="00B336"/>
          </a:solidFill>
          <a:effectLst/>
          <a:latin typeface="Century Gothic" panose="020B0502020202020204" pitchFamily="34" charset="0"/>
          <a:ea typeface="+mn-ea"/>
          <a:cs typeface="Arial" charset="0"/>
        </a:defRPr>
      </a:lvl1pPr>
    </p:titleStyle>
    <p:bodyStyle>
      <a:lvl1pPr marL="0" indent="0" algn="l" defTabSz="686030" rtl="0" eaLnBrk="1" latinLnBrk="0" hangingPunct="1">
        <a:lnSpc>
          <a:spcPct val="100000"/>
        </a:lnSpc>
        <a:spcBef>
          <a:spcPts val="0"/>
        </a:spcBef>
        <a:buSzPct val="90000"/>
        <a:buFont typeface="Arial" pitchFamily="34" charset="0"/>
        <a:buNone/>
        <a:defRPr sz="2000" kern="1200" spc="0" baseline="0">
          <a:solidFill>
            <a:schemeClr val="tx1">
              <a:lumMod val="50000"/>
              <a:lumOff val="50000"/>
            </a:schemeClr>
          </a:solidFill>
          <a:latin typeface="Century Gothic" panose="020B0502020202020204" pitchFamily="34" charset="0"/>
          <a:ea typeface="+mn-ea"/>
          <a:cs typeface="+mn-cs"/>
        </a:defRPr>
      </a:lvl1pPr>
      <a:lvl2pPr marL="266693" indent="-266693" algn="l" defTabSz="686030" rtl="0" eaLnBrk="1" latinLnBrk="0" hangingPunct="1">
        <a:lnSpc>
          <a:spcPct val="100000"/>
        </a:lnSpc>
        <a:spcBef>
          <a:spcPts val="0"/>
        </a:spcBef>
        <a:buClr>
          <a:schemeClr val="tx1">
            <a:lumMod val="50000"/>
            <a:lumOff val="50000"/>
          </a:schemeClr>
        </a:buClr>
        <a:buSzPct val="90000"/>
        <a:buFont typeface="Arial" pitchFamily="34" charset="0"/>
        <a:buChar char="•"/>
        <a:tabLst/>
        <a:defRPr sz="2000" kern="1200" spc="0" baseline="0">
          <a:solidFill>
            <a:schemeClr val="tx1">
              <a:lumMod val="50000"/>
              <a:lumOff val="50000"/>
            </a:schemeClr>
          </a:solidFill>
          <a:latin typeface="+mn-lt"/>
          <a:ea typeface="+mn-ea"/>
          <a:cs typeface="+mn-cs"/>
        </a:defRPr>
      </a:lvl2pPr>
      <a:lvl3pPr marL="686057" indent="-213202" algn="l" defTabSz="686030" rtl="0" eaLnBrk="1" latinLnBrk="0" hangingPunct="1">
        <a:lnSpc>
          <a:spcPct val="90000"/>
        </a:lnSpc>
        <a:spcBef>
          <a:spcPct val="20000"/>
        </a:spcBef>
        <a:buSzPct val="90000"/>
        <a:buFont typeface="Arial" pitchFamily="34" charset="0"/>
        <a:buChar char="•"/>
        <a:defRPr sz="1800" kern="1200" spc="0" baseline="0">
          <a:gradFill flip="none" rotWithShape="1">
            <a:gsLst>
              <a:gs pos="0">
                <a:schemeClr val="bg1">
                  <a:lumMod val="50000"/>
                </a:schemeClr>
              </a:gs>
              <a:gs pos="100000">
                <a:schemeClr val="bg1">
                  <a:lumMod val="50000"/>
                </a:schemeClr>
              </a:gs>
            </a:gsLst>
            <a:lin ang="16200000" scaled="0"/>
            <a:tileRect/>
          </a:gradFill>
          <a:latin typeface="+mn-lt"/>
          <a:ea typeface="+mn-ea"/>
          <a:cs typeface="+mn-cs"/>
        </a:defRPr>
      </a:lvl3pPr>
      <a:lvl4pPr marL="1112462" indent="-167942" algn="l" defTabSz="686030" rtl="0" eaLnBrk="1" latinLnBrk="0" hangingPunct="1">
        <a:lnSpc>
          <a:spcPct val="90000"/>
        </a:lnSpc>
        <a:spcBef>
          <a:spcPct val="20000"/>
        </a:spcBef>
        <a:buSzPct val="90000"/>
        <a:buFont typeface="Arial" pitchFamily="34" charset="0"/>
        <a:buChar char="•"/>
        <a:tabLst>
          <a:tab pos="686057" algn="l"/>
        </a:tabLst>
        <a:defRPr sz="1400" kern="1200" spc="0">
          <a:gradFill flip="none" rotWithShape="1">
            <a:gsLst>
              <a:gs pos="0">
                <a:schemeClr val="bg1">
                  <a:lumMod val="50000"/>
                </a:schemeClr>
              </a:gs>
              <a:gs pos="100000">
                <a:schemeClr val="bg1">
                  <a:lumMod val="50000"/>
                </a:schemeClr>
              </a:gs>
            </a:gsLst>
            <a:lin ang="16200000" scaled="0"/>
            <a:tileRect/>
          </a:gradFill>
          <a:latin typeface="+mn-lt"/>
          <a:ea typeface="+mn-ea"/>
          <a:cs typeface="+mn-cs"/>
        </a:defRPr>
      </a:lvl4pPr>
      <a:lvl5pPr marL="1285167" indent="-172706" algn="l" defTabSz="686030" rtl="0" eaLnBrk="1" latinLnBrk="0" hangingPunct="1">
        <a:lnSpc>
          <a:spcPct val="90000"/>
        </a:lnSpc>
        <a:spcBef>
          <a:spcPct val="20000"/>
        </a:spcBef>
        <a:buSzPct val="90000"/>
        <a:buFont typeface="Arial" pitchFamily="34" charset="0"/>
        <a:buChar char="•"/>
        <a:defRPr sz="18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5pPr>
      <a:lvl6pPr marL="1886582" indent="-171508" algn="l" defTabSz="68603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9596" indent="-171508" algn="l" defTabSz="68603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2612" indent="-171508" algn="l" defTabSz="68603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5627" indent="-171508" algn="l" defTabSz="68603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6030" rtl="0" eaLnBrk="1" latinLnBrk="0" hangingPunct="1">
        <a:defRPr sz="1400" kern="1200">
          <a:solidFill>
            <a:schemeClr val="tx1"/>
          </a:solidFill>
          <a:latin typeface="+mn-lt"/>
          <a:ea typeface="+mn-ea"/>
          <a:cs typeface="+mn-cs"/>
        </a:defRPr>
      </a:lvl1pPr>
      <a:lvl2pPr marL="343016" algn="l" defTabSz="686030" rtl="0" eaLnBrk="1" latinLnBrk="0" hangingPunct="1">
        <a:defRPr sz="1400" kern="1200">
          <a:solidFill>
            <a:schemeClr val="tx1"/>
          </a:solidFill>
          <a:latin typeface="+mn-lt"/>
          <a:ea typeface="+mn-ea"/>
          <a:cs typeface="+mn-cs"/>
        </a:defRPr>
      </a:lvl2pPr>
      <a:lvl3pPr marL="686030" algn="l" defTabSz="686030" rtl="0" eaLnBrk="1" latinLnBrk="0" hangingPunct="1">
        <a:defRPr sz="1400" kern="1200">
          <a:solidFill>
            <a:schemeClr val="tx1"/>
          </a:solidFill>
          <a:latin typeface="+mn-lt"/>
          <a:ea typeface="+mn-ea"/>
          <a:cs typeface="+mn-cs"/>
        </a:defRPr>
      </a:lvl3pPr>
      <a:lvl4pPr marL="1029044" algn="l" defTabSz="686030" rtl="0" eaLnBrk="1" latinLnBrk="0" hangingPunct="1">
        <a:defRPr sz="1400" kern="1200">
          <a:solidFill>
            <a:schemeClr val="tx1"/>
          </a:solidFill>
          <a:latin typeface="+mn-lt"/>
          <a:ea typeface="+mn-ea"/>
          <a:cs typeface="+mn-cs"/>
        </a:defRPr>
      </a:lvl4pPr>
      <a:lvl5pPr marL="1372060" algn="l" defTabSz="686030" rtl="0" eaLnBrk="1" latinLnBrk="0" hangingPunct="1">
        <a:defRPr sz="1400" kern="1200">
          <a:solidFill>
            <a:schemeClr val="tx1"/>
          </a:solidFill>
          <a:latin typeface="+mn-lt"/>
          <a:ea typeface="+mn-ea"/>
          <a:cs typeface="+mn-cs"/>
        </a:defRPr>
      </a:lvl5pPr>
      <a:lvl6pPr marL="1715075" algn="l" defTabSz="686030" rtl="0" eaLnBrk="1" latinLnBrk="0" hangingPunct="1">
        <a:defRPr sz="1400" kern="1200">
          <a:solidFill>
            <a:schemeClr val="tx1"/>
          </a:solidFill>
          <a:latin typeface="+mn-lt"/>
          <a:ea typeface="+mn-ea"/>
          <a:cs typeface="+mn-cs"/>
        </a:defRPr>
      </a:lvl6pPr>
      <a:lvl7pPr marL="2058089" algn="l" defTabSz="686030" rtl="0" eaLnBrk="1" latinLnBrk="0" hangingPunct="1">
        <a:defRPr sz="1400" kern="1200">
          <a:solidFill>
            <a:schemeClr val="tx1"/>
          </a:solidFill>
          <a:latin typeface="+mn-lt"/>
          <a:ea typeface="+mn-ea"/>
          <a:cs typeface="+mn-cs"/>
        </a:defRPr>
      </a:lvl7pPr>
      <a:lvl8pPr marL="2401104" algn="l" defTabSz="686030" rtl="0" eaLnBrk="1" latinLnBrk="0" hangingPunct="1">
        <a:defRPr sz="1400" kern="1200">
          <a:solidFill>
            <a:schemeClr val="tx1"/>
          </a:solidFill>
          <a:latin typeface="+mn-lt"/>
          <a:ea typeface="+mn-ea"/>
          <a:cs typeface="+mn-cs"/>
        </a:defRPr>
      </a:lvl8pPr>
      <a:lvl9pPr marL="2744120" algn="l" defTabSz="686030" rtl="0" eaLnBrk="1" latinLnBrk="0" hangingPunct="1">
        <a:defRPr sz="1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9436" y="171450"/>
            <a:ext cx="8363938" cy="677108"/>
          </a:xfrm>
          <a:prstGeom prst="rect">
            <a:avLst/>
          </a:prstGeom>
        </p:spPr>
        <p:txBody>
          <a:bodyPr vert="horz" wrap="square" lIns="0" tIns="0" rIns="0" bIns="0" rtlCol="0" anchor="t">
            <a:spAutoFit/>
          </a:bodyPr>
          <a:lstStyle/>
          <a:p>
            <a:r>
              <a:rPr lang="en-US" dirty="0"/>
              <a:t>Click to edit Master title style</a:t>
            </a:r>
          </a:p>
        </p:txBody>
      </p:sp>
      <p:sp>
        <p:nvSpPr>
          <p:cNvPr id="3" name="Text Placeholder 2"/>
          <p:cNvSpPr>
            <a:spLocks noGrp="1"/>
          </p:cNvSpPr>
          <p:nvPr>
            <p:ph type="body" idx="1"/>
          </p:nvPr>
        </p:nvSpPr>
        <p:spPr>
          <a:xfrm>
            <a:off x="389437" y="1088157"/>
            <a:ext cx="8363937" cy="3643833"/>
          </a:xfrm>
          <a:prstGeom prst="rect">
            <a:avLst/>
          </a:prstGeom>
        </p:spPr>
        <p:txBody>
          <a:bodyPr vert="horz" wrap="square" lIns="0" tIns="0" rIns="0" bIns="0" rtlCol="0">
            <a:noAutofit/>
          </a:bodyPr>
          <a:lstStyle/>
          <a:p>
            <a:pPr lvl="0"/>
            <a:r>
              <a:rPr lang="en-US" dirty="0"/>
              <a:t>Click to edit Master text styles</a:t>
            </a:r>
          </a:p>
          <a:p>
            <a:pPr lvl="1"/>
            <a:r>
              <a:rPr lang="en-US" dirty="0"/>
              <a:t>Second level</a:t>
            </a:r>
          </a:p>
        </p:txBody>
      </p:sp>
      <p:sp>
        <p:nvSpPr>
          <p:cNvPr id="6" name="TextBox 5"/>
          <p:cNvSpPr txBox="1"/>
          <p:nvPr userDrawn="1"/>
        </p:nvSpPr>
        <p:spPr>
          <a:xfrm>
            <a:off x="5129077" y="4963255"/>
            <a:ext cx="3670877" cy="76944"/>
          </a:xfrm>
          <a:prstGeom prst="rect">
            <a:avLst/>
          </a:prstGeom>
          <a:noFill/>
        </p:spPr>
        <p:txBody>
          <a:bodyPr wrap="none" lIns="0" tIns="0" rIns="0" bIns="0" rtlCol="0">
            <a:spAutoFit/>
          </a:bodyPr>
          <a:lstStyle/>
          <a:p>
            <a:pPr>
              <a:lnSpc>
                <a:spcPct val="100000"/>
              </a:lnSpc>
            </a:pPr>
            <a:r>
              <a:rPr lang="en-US" sz="500" spc="0" dirty="0">
                <a:gradFill>
                  <a:gsLst>
                    <a:gs pos="0">
                      <a:srgbClr val="000000">
                        <a:lumMod val="75000"/>
                        <a:lumOff val="25000"/>
                      </a:srgbClr>
                    </a:gs>
                    <a:gs pos="80000">
                      <a:srgbClr val="000000">
                        <a:lumMod val="65000"/>
                        <a:lumOff val="35000"/>
                      </a:srgbClr>
                    </a:gs>
                  </a:gsLst>
                  <a:lin ang="16200000" scaled="0"/>
                </a:gradFill>
                <a:latin typeface="+mn-lt"/>
              </a:rPr>
              <a:t>© 2019 Veeam Software. Confidential information. All rights reserved. All trademarks are the property of their respective owners.</a:t>
            </a:r>
          </a:p>
        </p:txBody>
      </p:sp>
      <p:grpSp>
        <p:nvGrpSpPr>
          <p:cNvPr id="7" name="Group 6"/>
          <p:cNvGrpSpPr/>
          <p:nvPr userDrawn="1"/>
        </p:nvGrpSpPr>
        <p:grpSpPr>
          <a:xfrm rot="16200000">
            <a:off x="-1151128" y="454562"/>
            <a:ext cx="1429486" cy="520365"/>
            <a:chOff x="-2069182" y="-579662"/>
            <a:chExt cx="1429486" cy="520365"/>
          </a:xfrm>
        </p:grpSpPr>
        <p:grpSp>
          <p:nvGrpSpPr>
            <p:cNvPr id="8" name="Group 7"/>
            <p:cNvGrpSpPr/>
            <p:nvPr/>
          </p:nvGrpSpPr>
          <p:grpSpPr>
            <a:xfrm>
              <a:off x="-2069182" y="-297545"/>
              <a:ext cx="1429486" cy="238248"/>
              <a:chOff x="-2060858" y="2411918"/>
              <a:chExt cx="1917983" cy="319664"/>
            </a:xfrm>
          </p:grpSpPr>
          <p:sp>
            <p:nvSpPr>
              <p:cNvPr id="10" name="Rectangle 9"/>
              <p:cNvSpPr/>
              <p:nvPr/>
            </p:nvSpPr>
            <p:spPr bwMode="auto">
              <a:xfrm>
                <a:off x="-2060858" y="2411918"/>
                <a:ext cx="319664" cy="319664"/>
              </a:xfrm>
              <a:prstGeom prst="rect">
                <a:avLst/>
              </a:prstGeom>
              <a:solidFill>
                <a:srgbClr val="00B33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pc="0" dirty="0">
                  <a:gradFill>
                    <a:gsLst>
                      <a:gs pos="0">
                        <a:srgbClr val="FFFFFF"/>
                      </a:gs>
                      <a:gs pos="100000">
                        <a:srgbClr val="FFFFFF"/>
                      </a:gs>
                    </a:gsLst>
                    <a:lin ang="5400000" scaled="0"/>
                  </a:gradFill>
                  <a:latin typeface="+mj-lt"/>
                  <a:ea typeface="Segoe UI" pitchFamily="34" charset="0"/>
                  <a:cs typeface="Segoe UI" pitchFamily="34" charset="0"/>
                </a:endParaRPr>
              </a:p>
            </p:txBody>
          </p:sp>
          <p:sp>
            <p:nvSpPr>
              <p:cNvPr id="11" name="Rectangle 10"/>
              <p:cNvSpPr/>
              <p:nvPr/>
            </p:nvSpPr>
            <p:spPr bwMode="auto">
              <a:xfrm>
                <a:off x="-1421530" y="2411918"/>
                <a:ext cx="319664" cy="319664"/>
              </a:xfrm>
              <a:prstGeom prst="rect">
                <a:avLst/>
              </a:prstGeom>
              <a:solidFill>
                <a:srgbClr val="93EB2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pc="0" dirty="0">
                  <a:gradFill>
                    <a:gsLst>
                      <a:gs pos="0">
                        <a:srgbClr val="FFFFFF"/>
                      </a:gs>
                      <a:gs pos="100000">
                        <a:srgbClr val="FFFFFF"/>
                      </a:gs>
                    </a:gsLst>
                    <a:lin ang="5400000" scaled="0"/>
                  </a:gradFill>
                  <a:latin typeface="+mj-lt"/>
                  <a:ea typeface="Segoe UI" pitchFamily="34" charset="0"/>
                  <a:cs typeface="Segoe UI" pitchFamily="34" charset="0"/>
                </a:endParaRPr>
              </a:p>
            </p:txBody>
          </p:sp>
          <p:sp>
            <p:nvSpPr>
              <p:cNvPr id="12" name="Rectangle 11"/>
              <p:cNvSpPr/>
              <p:nvPr/>
            </p:nvSpPr>
            <p:spPr bwMode="auto">
              <a:xfrm>
                <a:off x="-1741194" y="2411918"/>
                <a:ext cx="319664" cy="319664"/>
              </a:xfrm>
              <a:prstGeom prst="rect">
                <a:avLst/>
              </a:prstGeom>
              <a:solidFill>
                <a:srgbClr val="005F4B"/>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pc="0" dirty="0">
                  <a:gradFill>
                    <a:gsLst>
                      <a:gs pos="0">
                        <a:srgbClr val="FFFFFF"/>
                      </a:gs>
                      <a:gs pos="100000">
                        <a:srgbClr val="FFFFFF"/>
                      </a:gs>
                    </a:gsLst>
                    <a:lin ang="5400000" scaled="0"/>
                  </a:gradFill>
                  <a:latin typeface="+mj-lt"/>
                  <a:ea typeface="Segoe UI" pitchFamily="34" charset="0"/>
                  <a:cs typeface="Segoe UI" pitchFamily="34" charset="0"/>
                </a:endParaRPr>
              </a:p>
            </p:txBody>
          </p:sp>
          <p:sp>
            <p:nvSpPr>
              <p:cNvPr id="13" name="Rectangle 12"/>
              <p:cNvSpPr/>
              <p:nvPr/>
            </p:nvSpPr>
            <p:spPr bwMode="auto">
              <a:xfrm>
                <a:off x="-1101866" y="2411918"/>
                <a:ext cx="319664" cy="319664"/>
              </a:xfrm>
              <a:prstGeom prst="rect">
                <a:avLst/>
              </a:prstGeom>
              <a:solidFill>
                <a:srgbClr val="00B49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pc="0" dirty="0">
                  <a:gradFill>
                    <a:gsLst>
                      <a:gs pos="0">
                        <a:srgbClr val="FFFFFF"/>
                      </a:gs>
                      <a:gs pos="100000">
                        <a:srgbClr val="FFFFFF"/>
                      </a:gs>
                    </a:gsLst>
                    <a:lin ang="5400000" scaled="0"/>
                  </a:gradFill>
                  <a:latin typeface="+mj-lt"/>
                  <a:ea typeface="Segoe UI" pitchFamily="34" charset="0"/>
                  <a:cs typeface="Segoe UI" pitchFamily="34" charset="0"/>
                </a:endParaRPr>
              </a:p>
            </p:txBody>
          </p:sp>
          <p:sp>
            <p:nvSpPr>
              <p:cNvPr id="14" name="Rectangle 13"/>
              <p:cNvSpPr/>
              <p:nvPr/>
            </p:nvSpPr>
            <p:spPr bwMode="auto">
              <a:xfrm>
                <a:off x="-782202" y="2411918"/>
                <a:ext cx="319664" cy="319664"/>
              </a:xfrm>
              <a:prstGeom prst="rect">
                <a:avLst/>
              </a:prstGeom>
              <a:solidFill>
                <a:srgbClr val="9D9D9C"/>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pc="0" dirty="0">
                  <a:gradFill>
                    <a:gsLst>
                      <a:gs pos="0">
                        <a:srgbClr val="FFFFFF"/>
                      </a:gs>
                      <a:gs pos="100000">
                        <a:srgbClr val="FFFFFF"/>
                      </a:gs>
                    </a:gsLst>
                    <a:lin ang="5400000" scaled="0"/>
                  </a:gradFill>
                  <a:latin typeface="+mj-lt"/>
                  <a:ea typeface="Segoe UI" pitchFamily="34" charset="0"/>
                  <a:cs typeface="Segoe UI" pitchFamily="34" charset="0"/>
                </a:endParaRPr>
              </a:p>
            </p:txBody>
          </p:sp>
          <p:sp>
            <p:nvSpPr>
              <p:cNvPr id="15" name="Rectangle 14"/>
              <p:cNvSpPr/>
              <p:nvPr/>
            </p:nvSpPr>
            <p:spPr bwMode="auto">
              <a:xfrm>
                <a:off x="-462539" y="2411918"/>
                <a:ext cx="319664" cy="319664"/>
              </a:xfrm>
              <a:prstGeom prst="rect">
                <a:avLst/>
              </a:prstGeom>
              <a:solidFill>
                <a:srgbClr val="00E29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pc="0" dirty="0">
                  <a:gradFill>
                    <a:gsLst>
                      <a:gs pos="0">
                        <a:srgbClr val="FFFFFF"/>
                      </a:gs>
                      <a:gs pos="100000">
                        <a:srgbClr val="FFFFFF"/>
                      </a:gs>
                    </a:gsLst>
                    <a:lin ang="5400000" scaled="0"/>
                  </a:gradFill>
                  <a:latin typeface="+mj-lt"/>
                  <a:ea typeface="Segoe UI" pitchFamily="34" charset="0"/>
                  <a:cs typeface="Segoe UI" pitchFamily="34" charset="0"/>
                </a:endParaRPr>
              </a:p>
            </p:txBody>
          </p:sp>
        </p:grpSp>
        <p:sp>
          <p:nvSpPr>
            <p:cNvPr id="9" name="TextBox 8"/>
            <p:cNvSpPr txBox="1"/>
            <p:nvPr/>
          </p:nvSpPr>
          <p:spPr>
            <a:xfrm>
              <a:off x="-2069182" y="-579662"/>
              <a:ext cx="1378583" cy="215444"/>
            </a:xfrm>
            <a:prstGeom prst="rect">
              <a:avLst/>
            </a:prstGeom>
            <a:noFill/>
          </p:spPr>
          <p:txBody>
            <a:bodyPr wrap="none" lIns="0" tIns="0" rIns="0" bIns="0" rtlCol="0" anchor="ctr">
              <a:spAutoFit/>
            </a:bodyPr>
            <a:lstStyle/>
            <a:p>
              <a:r>
                <a:rPr lang="en-US" sz="700" dirty="0">
                  <a:solidFill>
                    <a:schemeClr val="tx1">
                      <a:lumMod val="65000"/>
                      <a:lumOff val="35000"/>
                    </a:schemeClr>
                  </a:solidFill>
                  <a:latin typeface="+mj-lt"/>
                </a:rPr>
                <a:t>Use an eyedropper to choose </a:t>
              </a:r>
              <a:br>
                <a:rPr lang="en-US" sz="700" dirty="0">
                  <a:solidFill>
                    <a:schemeClr val="tx1">
                      <a:lumMod val="65000"/>
                      <a:lumOff val="35000"/>
                    </a:schemeClr>
                  </a:solidFill>
                  <a:latin typeface="+mj-lt"/>
                </a:rPr>
              </a:br>
              <a:r>
                <a:rPr lang="en-US" sz="700" dirty="0">
                  <a:solidFill>
                    <a:schemeClr val="tx1">
                      <a:lumMod val="65000"/>
                      <a:lumOff val="35000"/>
                    </a:schemeClr>
                  </a:solidFill>
                  <a:latin typeface="+mj-lt"/>
                </a:rPr>
                <a:t>one of </a:t>
              </a:r>
              <a:r>
                <a:rPr lang="en-US" sz="700" b="1" dirty="0">
                  <a:solidFill>
                    <a:schemeClr val="tx1">
                      <a:lumMod val="65000"/>
                      <a:lumOff val="35000"/>
                    </a:schemeClr>
                  </a:solidFill>
                  <a:latin typeface="+mj-lt"/>
                </a:rPr>
                <a:t>Veeam corporate colors:</a:t>
              </a:r>
            </a:p>
          </p:txBody>
        </p:sp>
      </p:grpSp>
    </p:spTree>
    <p:extLst>
      <p:ext uri="{BB962C8B-B14F-4D97-AF65-F5344CB8AC3E}">
        <p14:creationId xmlns:p14="http://schemas.microsoft.com/office/powerpoint/2010/main" val="2142607373"/>
      </p:ext>
    </p:extLst>
  </p:cSld>
  <p:clrMap bg1="lt1" tx1="dk1" bg2="lt2" tx2="dk2" accent1="accent1" accent2="accent2" accent3="accent3" accent4="accent4" accent5="accent5" accent6="accent6" hlink="hlink" folHlink="folHlink"/>
  <p:sldLayoutIdLst>
    <p:sldLayoutId id="2147483698" r:id="rId1"/>
  </p:sldLayoutIdLst>
  <p:transition>
    <p:fade/>
  </p:transition>
  <p:txStyles>
    <p:titleStyle>
      <a:lvl1pPr algn="l" defTabSz="686047" rtl="0" eaLnBrk="1" latinLnBrk="0" hangingPunct="1">
        <a:lnSpc>
          <a:spcPct val="100000"/>
        </a:lnSpc>
        <a:spcBef>
          <a:spcPct val="0"/>
        </a:spcBef>
        <a:buNone/>
        <a:defRPr lang="en-US" sz="4400" b="0" kern="1200" cap="none" spc="0" baseline="0" dirty="0" smtClean="0">
          <a:ln w="3175">
            <a:noFill/>
          </a:ln>
          <a:solidFill>
            <a:srgbClr val="00B336"/>
          </a:solidFill>
          <a:effectLst/>
          <a:latin typeface="+mj-lt"/>
          <a:ea typeface="+mn-ea"/>
          <a:cs typeface="Arial" charset="0"/>
        </a:defRPr>
      </a:lvl1pPr>
    </p:titleStyle>
    <p:bodyStyle>
      <a:lvl1pPr marL="0" indent="0" algn="l" defTabSz="686047" rtl="0" eaLnBrk="1" latinLnBrk="0" hangingPunct="1">
        <a:lnSpc>
          <a:spcPct val="100000"/>
        </a:lnSpc>
        <a:spcBef>
          <a:spcPts val="0"/>
        </a:spcBef>
        <a:buSzPct val="90000"/>
        <a:buFont typeface="Arial" pitchFamily="34" charset="0"/>
        <a:buNone/>
        <a:defRPr sz="2400" kern="1200" spc="0" baseline="0">
          <a:solidFill>
            <a:schemeClr val="tx1">
              <a:lumMod val="50000"/>
              <a:lumOff val="50000"/>
            </a:schemeClr>
          </a:solidFill>
          <a:latin typeface="+mn-lt"/>
          <a:ea typeface="+mn-ea"/>
          <a:cs typeface="+mn-cs"/>
        </a:defRPr>
      </a:lvl1pPr>
      <a:lvl2pPr marL="342900" indent="-342900" algn="l" defTabSz="686047" rtl="0" eaLnBrk="1" latinLnBrk="0" hangingPunct="1">
        <a:lnSpc>
          <a:spcPct val="100000"/>
        </a:lnSpc>
        <a:spcBef>
          <a:spcPts val="0"/>
        </a:spcBef>
        <a:buClr>
          <a:schemeClr val="tx1">
            <a:lumMod val="50000"/>
            <a:lumOff val="50000"/>
          </a:schemeClr>
        </a:buClr>
        <a:buSzPct val="90000"/>
        <a:buFont typeface="Arial" pitchFamily="34" charset="0"/>
        <a:buChar char="•"/>
        <a:tabLst/>
        <a:defRPr sz="2000" kern="1200" spc="0" baseline="0">
          <a:solidFill>
            <a:schemeClr val="tx1">
              <a:lumMod val="50000"/>
              <a:lumOff val="50000"/>
            </a:schemeClr>
          </a:solidFill>
          <a:latin typeface="+mn-lt"/>
          <a:ea typeface="+mn-ea"/>
          <a:cs typeface="+mn-cs"/>
        </a:defRPr>
      </a:lvl2pPr>
      <a:lvl3pPr marL="686074" indent="-213207" algn="l" defTabSz="686047" rtl="0" eaLnBrk="1" latinLnBrk="0" hangingPunct="1">
        <a:lnSpc>
          <a:spcPct val="90000"/>
        </a:lnSpc>
        <a:spcBef>
          <a:spcPct val="20000"/>
        </a:spcBef>
        <a:buSzPct val="90000"/>
        <a:buFont typeface="Arial" pitchFamily="34" charset="0"/>
        <a:buChar char="•"/>
        <a:defRPr sz="1800" kern="1200" spc="0" baseline="0">
          <a:gradFill flip="none" rotWithShape="1">
            <a:gsLst>
              <a:gs pos="0">
                <a:schemeClr val="bg1">
                  <a:lumMod val="50000"/>
                </a:schemeClr>
              </a:gs>
              <a:gs pos="100000">
                <a:schemeClr val="bg1">
                  <a:lumMod val="50000"/>
                </a:schemeClr>
              </a:gs>
            </a:gsLst>
            <a:lin ang="16200000" scaled="0"/>
            <a:tileRect/>
          </a:gradFill>
          <a:latin typeface="+mn-lt"/>
          <a:ea typeface="+mn-ea"/>
          <a:cs typeface="+mn-cs"/>
        </a:defRPr>
      </a:lvl3pPr>
      <a:lvl4pPr marL="1112489" indent="-167946" algn="l" defTabSz="686047" rtl="0" eaLnBrk="1" latinLnBrk="0" hangingPunct="1">
        <a:lnSpc>
          <a:spcPct val="90000"/>
        </a:lnSpc>
        <a:spcBef>
          <a:spcPct val="20000"/>
        </a:spcBef>
        <a:buSzPct val="90000"/>
        <a:buFont typeface="Arial" pitchFamily="34" charset="0"/>
        <a:buChar char="•"/>
        <a:tabLst>
          <a:tab pos="686074" algn="l"/>
        </a:tabLst>
        <a:defRPr sz="1400" kern="1200" spc="0">
          <a:gradFill flip="none" rotWithShape="1">
            <a:gsLst>
              <a:gs pos="0">
                <a:schemeClr val="bg1">
                  <a:lumMod val="50000"/>
                </a:schemeClr>
              </a:gs>
              <a:gs pos="100000">
                <a:schemeClr val="bg1">
                  <a:lumMod val="50000"/>
                </a:schemeClr>
              </a:gs>
            </a:gsLst>
            <a:lin ang="16200000" scaled="0"/>
            <a:tileRect/>
          </a:gradFill>
          <a:latin typeface="+mn-lt"/>
          <a:ea typeface="+mn-ea"/>
          <a:cs typeface="+mn-cs"/>
        </a:defRPr>
      </a:lvl4pPr>
      <a:lvl5pPr marL="1285199" indent="-172710" algn="l" defTabSz="686047" rtl="0" eaLnBrk="1" latinLnBrk="0" hangingPunct="1">
        <a:lnSpc>
          <a:spcPct val="90000"/>
        </a:lnSpc>
        <a:spcBef>
          <a:spcPct val="20000"/>
        </a:spcBef>
        <a:buSzPct val="90000"/>
        <a:buFont typeface="Arial" pitchFamily="34" charset="0"/>
        <a:buChar char="•"/>
        <a:defRPr sz="18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5pPr>
      <a:lvl6pPr marL="1886629" indent="-171512" algn="l" defTabSz="686047"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9652" indent="-171512" algn="l" defTabSz="686047"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2676" indent="-171512" algn="l" defTabSz="686047"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5700" indent="-171512" algn="l" defTabSz="68604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6047" rtl="0" eaLnBrk="1" latinLnBrk="0" hangingPunct="1">
        <a:defRPr sz="1400" kern="1200">
          <a:solidFill>
            <a:schemeClr val="tx1"/>
          </a:solidFill>
          <a:latin typeface="+mn-lt"/>
          <a:ea typeface="+mn-ea"/>
          <a:cs typeface="+mn-cs"/>
        </a:defRPr>
      </a:lvl1pPr>
      <a:lvl2pPr marL="343024" algn="l" defTabSz="686047" rtl="0" eaLnBrk="1" latinLnBrk="0" hangingPunct="1">
        <a:defRPr sz="1400" kern="1200">
          <a:solidFill>
            <a:schemeClr val="tx1"/>
          </a:solidFill>
          <a:latin typeface="+mn-lt"/>
          <a:ea typeface="+mn-ea"/>
          <a:cs typeface="+mn-cs"/>
        </a:defRPr>
      </a:lvl2pPr>
      <a:lvl3pPr marL="686047" algn="l" defTabSz="686047" rtl="0" eaLnBrk="1" latinLnBrk="0" hangingPunct="1">
        <a:defRPr sz="1400" kern="1200">
          <a:solidFill>
            <a:schemeClr val="tx1"/>
          </a:solidFill>
          <a:latin typeface="+mn-lt"/>
          <a:ea typeface="+mn-ea"/>
          <a:cs typeface="+mn-cs"/>
        </a:defRPr>
      </a:lvl3pPr>
      <a:lvl4pPr marL="1029070" algn="l" defTabSz="686047" rtl="0" eaLnBrk="1" latinLnBrk="0" hangingPunct="1">
        <a:defRPr sz="1400" kern="1200">
          <a:solidFill>
            <a:schemeClr val="tx1"/>
          </a:solidFill>
          <a:latin typeface="+mn-lt"/>
          <a:ea typeface="+mn-ea"/>
          <a:cs typeface="+mn-cs"/>
        </a:defRPr>
      </a:lvl4pPr>
      <a:lvl5pPr marL="1372094" algn="l" defTabSz="686047" rtl="0" eaLnBrk="1" latinLnBrk="0" hangingPunct="1">
        <a:defRPr sz="1400" kern="1200">
          <a:solidFill>
            <a:schemeClr val="tx1"/>
          </a:solidFill>
          <a:latin typeface="+mn-lt"/>
          <a:ea typeface="+mn-ea"/>
          <a:cs typeface="+mn-cs"/>
        </a:defRPr>
      </a:lvl5pPr>
      <a:lvl6pPr marL="1715118" algn="l" defTabSz="686047" rtl="0" eaLnBrk="1" latinLnBrk="0" hangingPunct="1">
        <a:defRPr sz="1400" kern="1200">
          <a:solidFill>
            <a:schemeClr val="tx1"/>
          </a:solidFill>
          <a:latin typeface="+mn-lt"/>
          <a:ea typeface="+mn-ea"/>
          <a:cs typeface="+mn-cs"/>
        </a:defRPr>
      </a:lvl6pPr>
      <a:lvl7pPr marL="2058140" algn="l" defTabSz="686047" rtl="0" eaLnBrk="1" latinLnBrk="0" hangingPunct="1">
        <a:defRPr sz="1400" kern="1200">
          <a:solidFill>
            <a:schemeClr val="tx1"/>
          </a:solidFill>
          <a:latin typeface="+mn-lt"/>
          <a:ea typeface="+mn-ea"/>
          <a:cs typeface="+mn-cs"/>
        </a:defRPr>
      </a:lvl7pPr>
      <a:lvl8pPr marL="2401164" algn="l" defTabSz="686047" rtl="0" eaLnBrk="1" latinLnBrk="0" hangingPunct="1">
        <a:defRPr sz="1400" kern="1200">
          <a:solidFill>
            <a:schemeClr val="tx1"/>
          </a:solidFill>
          <a:latin typeface="+mn-lt"/>
          <a:ea typeface="+mn-ea"/>
          <a:cs typeface="+mn-cs"/>
        </a:defRPr>
      </a:lvl8pPr>
      <a:lvl9pPr marL="2744188" algn="l" defTabSz="686047"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7.xml"/><Relationship Id="rId1" Type="http://schemas.openxmlformats.org/officeDocument/2006/relationships/slideLayout" Target="../slideLayouts/slideLayout1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5.xml"/><Relationship Id="rId4" Type="http://schemas.openxmlformats.org/officeDocument/2006/relationships/image" Target="../media/image10.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5.xml"/><Relationship Id="rId6" Type="http://schemas.openxmlformats.org/officeDocument/2006/relationships/image" Target="../media/image14.sv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a:extLst>
              <a:ext uri="{FF2B5EF4-FFF2-40B4-BE49-F238E27FC236}">
                <a16:creationId xmlns:a16="http://schemas.microsoft.com/office/drawing/2014/main" id="{199FB18B-73C6-4FE1-82AB-A7814C4ADF50}"/>
              </a:ext>
            </a:extLst>
          </p:cNvPr>
          <p:cNvSpPr>
            <a:spLocks noGrp="1"/>
          </p:cNvSpPr>
          <p:nvPr>
            <p:ph type="body" sz="quarter" idx="10"/>
          </p:nvPr>
        </p:nvSpPr>
        <p:spPr>
          <a:xfrm>
            <a:off x="417576" y="1941318"/>
            <a:ext cx="8484348" cy="748800"/>
          </a:xfrm>
        </p:spPr>
        <p:txBody>
          <a:bodyPr/>
          <a:lstStyle/>
          <a:p>
            <a:r>
              <a:rPr lang="en-US" sz="3200" b="1" dirty="0">
                <a:latin typeface="Century Gothic" panose="020B0502020202020204" pitchFamily="34" charset="0"/>
              </a:rPr>
              <a:t>From Scripting to Toolmaking: </a:t>
            </a:r>
            <a:br>
              <a:rPr lang="en-US" b="1" dirty="0">
                <a:latin typeface="Century Gothic" panose="020B0502020202020204" pitchFamily="34" charset="0"/>
              </a:rPr>
            </a:br>
            <a:r>
              <a:rPr lang="en-US" sz="2000" b="1" dirty="0">
                <a:latin typeface="Century Gothic" panose="020B0502020202020204" pitchFamily="34" charset="0"/>
              </a:rPr>
              <a:t>Taking the Next Step with PowerShell</a:t>
            </a:r>
            <a:endParaRPr lang="en-US" sz="2000" dirty="0">
              <a:latin typeface="Century Gothic" panose="020B0502020202020204" pitchFamily="34" charset="0"/>
            </a:endParaRPr>
          </a:p>
        </p:txBody>
      </p:sp>
      <p:pic>
        <p:nvPicPr>
          <p:cNvPr id="4" name="Picture 3">
            <a:extLst>
              <a:ext uri="{FF2B5EF4-FFF2-40B4-BE49-F238E27FC236}">
                <a16:creationId xmlns:a16="http://schemas.microsoft.com/office/drawing/2014/main" id="{4092A9CE-61B4-4620-8A23-9EBB7E869D1B}"/>
              </a:ext>
            </a:extLst>
          </p:cNvPr>
          <p:cNvPicPr>
            <a:picLocks noChangeAspect="1"/>
          </p:cNvPicPr>
          <p:nvPr/>
        </p:nvPicPr>
        <p:blipFill>
          <a:blip r:embed="rId2"/>
          <a:stretch>
            <a:fillRect/>
          </a:stretch>
        </p:blipFill>
        <p:spPr>
          <a:xfrm>
            <a:off x="6512087" y="2571750"/>
            <a:ext cx="1595829" cy="2389797"/>
          </a:xfrm>
          <a:prstGeom prst="rect">
            <a:avLst/>
          </a:prstGeom>
        </p:spPr>
      </p:pic>
      <p:sp>
        <p:nvSpPr>
          <p:cNvPr id="6" name="Text Placeholder 9">
            <a:extLst>
              <a:ext uri="{FF2B5EF4-FFF2-40B4-BE49-F238E27FC236}">
                <a16:creationId xmlns:a16="http://schemas.microsoft.com/office/drawing/2014/main" id="{438FD636-D01F-4992-BF35-B489F45A3EC4}"/>
              </a:ext>
            </a:extLst>
          </p:cNvPr>
          <p:cNvSpPr txBox="1">
            <a:spLocks/>
          </p:cNvSpPr>
          <p:nvPr/>
        </p:nvSpPr>
        <p:spPr>
          <a:xfrm>
            <a:off x="823734" y="4137348"/>
            <a:ext cx="7496531" cy="443199"/>
          </a:xfrm>
          <a:prstGeom prst="rect">
            <a:avLst/>
          </a:prstGeom>
        </p:spPr>
        <p:txBody>
          <a:bodyPr>
            <a:noAutofit/>
          </a:bodyPr>
          <a:lstStyle>
            <a:lvl1pPr marL="259654" indent="-259654" algn="l" defTabSz="686030" rtl="0" eaLnBrk="1" latinLnBrk="0" hangingPunct="1">
              <a:lnSpc>
                <a:spcPct val="90000"/>
              </a:lnSpc>
              <a:spcBef>
                <a:spcPct val="20000"/>
              </a:spcBef>
              <a:buSzPct val="90000"/>
              <a:buFont typeface="Arial" pitchFamily="34" charset="0"/>
              <a:buChar char="•"/>
              <a:defRPr sz="2400" kern="1200" spc="0">
                <a:solidFill>
                  <a:schemeClr val="bg1"/>
                </a:solidFill>
                <a:latin typeface="+mn-lt"/>
                <a:ea typeface="+mn-ea"/>
                <a:cs typeface="+mn-cs"/>
              </a:defRPr>
            </a:lvl1pPr>
            <a:lvl2pPr marL="472856" indent="-213202" algn="l" defTabSz="686030" rtl="0" eaLnBrk="1" latinLnBrk="0" hangingPunct="1">
              <a:lnSpc>
                <a:spcPct val="90000"/>
              </a:lnSpc>
              <a:spcBef>
                <a:spcPct val="20000"/>
              </a:spcBef>
              <a:buSzPct val="90000"/>
              <a:buFont typeface="Arial" pitchFamily="34" charset="0"/>
              <a:buChar char="•"/>
              <a:tabLst>
                <a:tab pos="472856" algn="l"/>
              </a:tabLst>
              <a:defRPr sz="2100" kern="1200" spc="0">
                <a:solidFill>
                  <a:schemeClr val="bg1"/>
                </a:solidFill>
                <a:latin typeface="+mn-lt"/>
                <a:ea typeface="+mn-ea"/>
                <a:cs typeface="+mn-cs"/>
              </a:defRPr>
            </a:lvl2pPr>
            <a:lvl3pPr marL="686057" indent="-213202" algn="l" defTabSz="686030" rtl="0" eaLnBrk="1" latinLnBrk="0" hangingPunct="1">
              <a:lnSpc>
                <a:spcPct val="90000"/>
              </a:lnSpc>
              <a:spcBef>
                <a:spcPct val="20000"/>
              </a:spcBef>
              <a:buSzPct val="90000"/>
              <a:buFont typeface="Arial" pitchFamily="34" charset="0"/>
              <a:buChar char="•"/>
              <a:defRPr sz="1800" kern="1200" spc="0">
                <a:solidFill>
                  <a:schemeClr val="bg1"/>
                </a:solidFill>
                <a:latin typeface="+mn-lt"/>
                <a:ea typeface="+mn-ea"/>
                <a:cs typeface="+mn-cs"/>
              </a:defRPr>
            </a:lvl3pPr>
            <a:lvl4pPr marL="1112462" indent="-167942" algn="l" defTabSz="686030" rtl="0" eaLnBrk="1" latinLnBrk="0" hangingPunct="1">
              <a:lnSpc>
                <a:spcPct val="90000"/>
              </a:lnSpc>
              <a:spcBef>
                <a:spcPct val="20000"/>
              </a:spcBef>
              <a:buSzPct val="90000"/>
              <a:buFont typeface="Arial" pitchFamily="34" charset="0"/>
              <a:buChar char="•"/>
              <a:tabLst>
                <a:tab pos="686057" algn="l"/>
              </a:tabLst>
              <a:defRPr sz="1500" kern="1200" spc="0">
                <a:solidFill>
                  <a:schemeClr val="bg1"/>
                </a:solidFill>
                <a:latin typeface="+mn-lt"/>
                <a:ea typeface="+mn-ea"/>
                <a:cs typeface="+mn-cs"/>
              </a:defRPr>
            </a:lvl4pPr>
            <a:lvl5pPr marL="1285167" indent="-172706" algn="l" defTabSz="686030" rtl="0" eaLnBrk="1" latinLnBrk="0" hangingPunct="1">
              <a:lnSpc>
                <a:spcPct val="90000"/>
              </a:lnSpc>
              <a:spcBef>
                <a:spcPct val="20000"/>
              </a:spcBef>
              <a:buSzPct val="90000"/>
              <a:buFont typeface="Arial" pitchFamily="34" charset="0"/>
              <a:buChar char="•"/>
              <a:defRPr sz="1500" kern="1200">
                <a:gradFill>
                  <a:gsLst>
                    <a:gs pos="0">
                      <a:schemeClr val="tx1">
                        <a:lumMod val="75000"/>
                        <a:lumOff val="25000"/>
                      </a:schemeClr>
                    </a:gs>
                    <a:gs pos="86000">
                      <a:schemeClr val="tx1">
                        <a:lumMod val="75000"/>
                        <a:lumOff val="25000"/>
                      </a:schemeClr>
                    </a:gs>
                  </a:gsLst>
                  <a:lin ang="5400000" scaled="0"/>
                </a:gradFill>
                <a:latin typeface="+mn-lt"/>
                <a:ea typeface="+mn-ea"/>
                <a:cs typeface="+mn-cs"/>
              </a:defRPr>
            </a:lvl5pPr>
            <a:lvl6pPr marL="1886582" indent="-171508" algn="l" defTabSz="68603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9596" indent="-171508" algn="l" defTabSz="68603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2612" indent="-171508" algn="l" defTabSz="68603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5627" indent="-171508" algn="l" defTabSz="68603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buNone/>
            </a:pPr>
            <a:r>
              <a:rPr lang="en-US" sz="1050" b="1" dirty="0">
                <a:latin typeface="Century Gothic" panose="020B0502020202020204" pitchFamily="34" charset="0"/>
              </a:rPr>
              <a:t>Joe Houghes</a:t>
            </a:r>
          </a:p>
          <a:p>
            <a:pPr marL="0" indent="0">
              <a:buNone/>
            </a:pPr>
            <a:r>
              <a:rPr lang="en-US" sz="1050" dirty="0">
                <a:latin typeface="Century Gothic" panose="020B0502020202020204" pitchFamily="34" charset="0"/>
              </a:rPr>
              <a:t>Solutions Architect</a:t>
            </a:r>
          </a:p>
          <a:p>
            <a:pPr marL="0" indent="0">
              <a:buNone/>
            </a:pPr>
            <a:r>
              <a:rPr lang="en-US" sz="1050" dirty="0" err="1">
                <a:latin typeface="Century Gothic" panose="020B0502020202020204" pitchFamily="34" charset="0"/>
              </a:rPr>
              <a:t>FullStackGeek</a:t>
            </a:r>
            <a:r>
              <a:rPr lang="en-US" sz="1050" dirty="0">
                <a:latin typeface="Century Gothic" panose="020B0502020202020204" pitchFamily="34" charset="0"/>
              </a:rPr>
              <a:t>, Lazy Admin</a:t>
            </a:r>
          </a:p>
        </p:txBody>
      </p:sp>
    </p:spTree>
    <p:extLst>
      <p:ext uri="{BB962C8B-B14F-4D97-AF65-F5344CB8AC3E}">
        <p14:creationId xmlns:p14="http://schemas.microsoft.com/office/powerpoint/2010/main" val="1721728397"/>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4137F3C-95C5-46C4-BCC2-E7C93F8EAD72}"/>
              </a:ext>
            </a:extLst>
          </p:cNvPr>
          <p:cNvSpPr>
            <a:spLocks noGrp="1"/>
          </p:cNvSpPr>
          <p:nvPr>
            <p:ph type="title"/>
          </p:nvPr>
        </p:nvSpPr>
        <p:spPr>
          <a:xfrm>
            <a:off x="365760" y="171451"/>
            <a:ext cx="8363938" cy="615553"/>
          </a:xfrm>
        </p:spPr>
        <p:txBody>
          <a:bodyPr/>
          <a:lstStyle/>
          <a:p>
            <a:r>
              <a:rPr lang="en-US" sz="4000" dirty="0"/>
              <a:t>Basics of a Toolmaking Plan</a:t>
            </a:r>
          </a:p>
        </p:txBody>
      </p:sp>
      <p:sp>
        <p:nvSpPr>
          <p:cNvPr id="8" name="Content Placeholder 7">
            <a:extLst>
              <a:ext uri="{FF2B5EF4-FFF2-40B4-BE49-F238E27FC236}">
                <a16:creationId xmlns:a16="http://schemas.microsoft.com/office/drawing/2014/main" id="{AB253B02-97AD-48A2-8484-29AD781C4A66}"/>
              </a:ext>
            </a:extLst>
          </p:cNvPr>
          <p:cNvSpPr>
            <a:spLocks noGrp="1"/>
          </p:cNvSpPr>
          <p:nvPr>
            <p:ph sz="half" idx="10"/>
          </p:nvPr>
        </p:nvSpPr>
        <p:spPr>
          <a:xfrm>
            <a:off x="628650" y="1369219"/>
            <a:ext cx="7886700" cy="2285241"/>
          </a:xfrm>
        </p:spPr>
        <p:txBody>
          <a:bodyPr/>
          <a:lstStyle/>
          <a:p>
            <a:r>
              <a:rPr lang="en-US" dirty="0"/>
              <a:t>Determine your MVP (minimum viable product)</a:t>
            </a:r>
          </a:p>
          <a:p>
            <a:endParaRPr lang="en-US" dirty="0"/>
          </a:p>
          <a:p>
            <a:r>
              <a:rPr lang="en-US" dirty="0"/>
              <a:t>Document requirements &amp; assumptions</a:t>
            </a:r>
          </a:p>
          <a:p>
            <a:endParaRPr lang="en-US" dirty="0"/>
          </a:p>
          <a:p>
            <a:r>
              <a:rPr lang="en-US" dirty="0"/>
              <a:t>Define your process in small tasks</a:t>
            </a:r>
          </a:p>
          <a:p>
            <a:endParaRPr lang="en-US" dirty="0"/>
          </a:p>
          <a:p>
            <a:r>
              <a:rPr lang="en-US" dirty="0"/>
              <a:t>Avoid unnecessary functionality</a:t>
            </a:r>
          </a:p>
          <a:p>
            <a:endParaRPr lang="en-US" dirty="0"/>
          </a:p>
          <a:p>
            <a:r>
              <a:rPr lang="en-US" dirty="0"/>
              <a:t>Try to keep code simple &amp; readable</a:t>
            </a:r>
          </a:p>
        </p:txBody>
      </p:sp>
    </p:spTree>
    <p:extLst>
      <p:ext uri="{BB962C8B-B14F-4D97-AF65-F5344CB8AC3E}">
        <p14:creationId xmlns:p14="http://schemas.microsoft.com/office/powerpoint/2010/main" val="2456419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4137F3C-95C5-46C4-BCC2-E7C93F8EAD72}"/>
              </a:ext>
            </a:extLst>
          </p:cNvPr>
          <p:cNvSpPr>
            <a:spLocks noGrp="1"/>
          </p:cNvSpPr>
          <p:nvPr>
            <p:ph type="title"/>
          </p:nvPr>
        </p:nvSpPr>
        <p:spPr>
          <a:xfrm>
            <a:off x="365760" y="171451"/>
            <a:ext cx="8363938" cy="615553"/>
          </a:xfrm>
        </p:spPr>
        <p:txBody>
          <a:bodyPr/>
          <a:lstStyle/>
          <a:p>
            <a:r>
              <a:rPr lang="en-US" sz="4000" dirty="0"/>
              <a:t>Don’t forget the PowerShell Basics</a:t>
            </a:r>
          </a:p>
        </p:txBody>
      </p:sp>
      <p:sp>
        <p:nvSpPr>
          <p:cNvPr id="8" name="Content Placeholder 7">
            <a:extLst>
              <a:ext uri="{FF2B5EF4-FFF2-40B4-BE49-F238E27FC236}">
                <a16:creationId xmlns:a16="http://schemas.microsoft.com/office/drawing/2014/main" id="{AB253B02-97AD-48A2-8484-29AD781C4A66}"/>
              </a:ext>
            </a:extLst>
          </p:cNvPr>
          <p:cNvSpPr>
            <a:spLocks noGrp="1"/>
          </p:cNvSpPr>
          <p:nvPr>
            <p:ph sz="half" idx="10"/>
          </p:nvPr>
        </p:nvSpPr>
        <p:spPr>
          <a:xfrm>
            <a:off x="471488" y="1026915"/>
            <a:ext cx="8100293" cy="3531736"/>
          </a:xfrm>
        </p:spPr>
        <p:txBody>
          <a:bodyPr/>
          <a:lstStyle/>
          <a:p>
            <a:r>
              <a:rPr lang="en-US" dirty="0"/>
              <a:t>		</a:t>
            </a:r>
          </a:p>
          <a:p>
            <a:r>
              <a:rPr lang="en-US" dirty="0"/>
              <a:t>			Get-Help is your friend, make your life easier.</a:t>
            </a:r>
          </a:p>
          <a:p>
            <a:endParaRPr lang="en-US" dirty="0"/>
          </a:p>
          <a:p>
            <a:endParaRPr lang="en-US" dirty="0"/>
          </a:p>
          <a:p>
            <a:r>
              <a:rPr lang="en-US" dirty="0"/>
              <a:t>			PowerShell - built for pipeline, embrace &amp; utilize it</a:t>
            </a:r>
          </a:p>
          <a:p>
            <a:endParaRPr lang="en-US" dirty="0"/>
          </a:p>
          <a:p>
            <a:r>
              <a:rPr lang="en-US" dirty="0"/>
              <a:t>	</a:t>
            </a:r>
          </a:p>
          <a:p>
            <a:r>
              <a:rPr lang="en-US" dirty="0"/>
              <a:t>			Stack cmdlets and results like Legos</a:t>
            </a:r>
          </a:p>
          <a:p>
            <a:r>
              <a:rPr lang="en-US" dirty="0"/>
              <a:t>				</a:t>
            </a:r>
            <a:r>
              <a:rPr lang="en-US" dirty="0">
                <a:solidFill>
                  <a:srgbClr val="00B050"/>
                </a:solidFill>
              </a:rPr>
              <a:t>(Buy a set if you are outdated on the concept)</a:t>
            </a:r>
          </a:p>
          <a:p>
            <a:endParaRPr lang="en-US" dirty="0"/>
          </a:p>
          <a:p>
            <a:r>
              <a:rPr lang="en-US" dirty="0"/>
              <a:t>			Forget what your teachers told you:</a:t>
            </a:r>
          </a:p>
          <a:p>
            <a:r>
              <a:rPr lang="en-US" dirty="0"/>
              <a:t>			Cheat/look up the answer whenever possible.</a:t>
            </a:r>
          </a:p>
          <a:p>
            <a:endParaRPr lang="en-US" dirty="0"/>
          </a:p>
          <a:p>
            <a:pPr marL="257175" lvl="1" indent="0">
              <a:buNone/>
            </a:pPr>
            <a:endParaRPr lang="en-US" dirty="0"/>
          </a:p>
        </p:txBody>
      </p:sp>
      <p:pic>
        <p:nvPicPr>
          <p:cNvPr id="4" name="Picture 3">
            <a:extLst>
              <a:ext uri="{FF2B5EF4-FFF2-40B4-BE49-F238E27FC236}">
                <a16:creationId xmlns:a16="http://schemas.microsoft.com/office/drawing/2014/main" id="{3A5AA20A-66DC-4972-A1D5-94D8BC6D59E5}"/>
              </a:ext>
            </a:extLst>
          </p:cNvPr>
          <p:cNvPicPr>
            <a:picLocks noChangeAspect="1"/>
          </p:cNvPicPr>
          <p:nvPr/>
        </p:nvPicPr>
        <p:blipFill>
          <a:blip r:embed="rId3"/>
          <a:stretch>
            <a:fillRect/>
          </a:stretch>
        </p:blipFill>
        <p:spPr>
          <a:xfrm>
            <a:off x="1027178" y="1201242"/>
            <a:ext cx="555068" cy="546976"/>
          </a:xfrm>
          <a:prstGeom prst="rect">
            <a:avLst/>
          </a:prstGeom>
        </p:spPr>
      </p:pic>
      <p:pic>
        <p:nvPicPr>
          <p:cNvPr id="6" name="Picture 5">
            <a:extLst>
              <a:ext uri="{FF2B5EF4-FFF2-40B4-BE49-F238E27FC236}">
                <a16:creationId xmlns:a16="http://schemas.microsoft.com/office/drawing/2014/main" id="{606F2C6B-85EA-4413-B8B4-327F7D696DB8}"/>
              </a:ext>
            </a:extLst>
          </p:cNvPr>
          <p:cNvPicPr>
            <a:picLocks noChangeAspect="1"/>
          </p:cNvPicPr>
          <p:nvPr/>
        </p:nvPicPr>
        <p:blipFill>
          <a:blip r:embed="rId4"/>
          <a:stretch>
            <a:fillRect/>
          </a:stretch>
        </p:blipFill>
        <p:spPr>
          <a:xfrm>
            <a:off x="1016296" y="1993462"/>
            <a:ext cx="555068" cy="555068"/>
          </a:xfrm>
          <a:prstGeom prst="rect">
            <a:avLst/>
          </a:prstGeom>
        </p:spPr>
      </p:pic>
      <p:pic>
        <p:nvPicPr>
          <p:cNvPr id="7" name="Picture 6">
            <a:extLst>
              <a:ext uri="{FF2B5EF4-FFF2-40B4-BE49-F238E27FC236}">
                <a16:creationId xmlns:a16="http://schemas.microsoft.com/office/drawing/2014/main" id="{1189EDC7-34C3-4618-88F8-C6996C577D87}"/>
              </a:ext>
            </a:extLst>
          </p:cNvPr>
          <p:cNvPicPr>
            <a:picLocks noChangeAspect="1"/>
          </p:cNvPicPr>
          <p:nvPr/>
        </p:nvPicPr>
        <p:blipFill>
          <a:blip r:embed="rId5"/>
          <a:stretch>
            <a:fillRect/>
          </a:stretch>
        </p:blipFill>
        <p:spPr>
          <a:xfrm>
            <a:off x="1024527" y="2712195"/>
            <a:ext cx="538609" cy="538609"/>
          </a:xfrm>
          <a:prstGeom prst="rect">
            <a:avLst/>
          </a:prstGeom>
        </p:spPr>
      </p:pic>
      <p:pic>
        <p:nvPicPr>
          <p:cNvPr id="9" name="Picture 8">
            <a:extLst>
              <a:ext uri="{FF2B5EF4-FFF2-40B4-BE49-F238E27FC236}">
                <a16:creationId xmlns:a16="http://schemas.microsoft.com/office/drawing/2014/main" id="{2A7773F7-C299-47E9-A06D-BBE18A3937AE}"/>
              </a:ext>
            </a:extLst>
          </p:cNvPr>
          <p:cNvPicPr>
            <a:picLocks noChangeAspect="1"/>
          </p:cNvPicPr>
          <p:nvPr/>
        </p:nvPicPr>
        <p:blipFill>
          <a:blip r:embed="rId6"/>
          <a:stretch>
            <a:fillRect/>
          </a:stretch>
        </p:blipFill>
        <p:spPr>
          <a:xfrm>
            <a:off x="1016297" y="3664229"/>
            <a:ext cx="555068" cy="555068"/>
          </a:xfrm>
          <a:prstGeom prst="rect">
            <a:avLst/>
          </a:prstGeom>
        </p:spPr>
      </p:pic>
    </p:spTree>
    <p:extLst>
      <p:ext uri="{BB962C8B-B14F-4D97-AF65-F5344CB8AC3E}">
        <p14:creationId xmlns:p14="http://schemas.microsoft.com/office/powerpoint/2010/main" val="3124031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10" end="1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A1D88DF7-0617-4E17-A766-DC8EC2016188}"/>
              </a:ext>
            </a:extLst>
          </p:cNvPr>
          <p:cNvSpPr>
            <a:spLocks noGrp="1"/>
          </p:cNvSpPr>
          <p:nvPr>
            <p:ph type="body" sz="quarter" idx="10"/>
          </p:nvPr>
        </p:nvSpPr>
        <p:spPr>
          <a:xfrm>
            <a:off x="365760" y="2197350"/>
            <a:ext cx="8423524" cy="830997"/>
          </a:xfrm>
        </p:spPr>
        <p:txBody>
          <a:bodyPr/>
          <a:lstStyle/>
          <a:p>
            <a:r>
              <a:rPr lang="en-US" dirty="0">
                <a:latin typeface="Century Gothic" panose="020B0502020202020204" pitchFamily="34" charset="0"/>
              </a:rPr>
              <a:t>Starting Some Code</a:t>
            </a:r>
          </a:p>
        </p:txBody>
      </p:sp>
    </p:spTree>
    <p:extLst>
      <p:ext uri="{BB962C8B-B14F-4D97-AF65-F5344CB8AC3E}">
        <p14:creationId xmlns:p14="http://schemas.microsoft.com/office/powerpoint/2010/main" val="2623395200"/>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4137F3C-95C5-46C4-BCC2-E7C93F8EAD72}"/>
              </a:ext>
            </a:extLst>
          </p:cNvPr>
          <p:cNvSpPr>
            <a:spLocks noGrp="1"/>
          </p:cNvSpPr>
          <p:nvPr>
            <p:ph type="title"/>
          </p:nvPr>
        </p:nvSpPr>
        <p:spPr>
          <a:xfrm>
            <a:off x="365760" y="171451"/>
            <a:ext cx="8363938" cy="615553"/>
          </a:xfrm>
        </p:spPr>
        <p:txBody>
          <a:bodyPr/>
          <a:lstStyle/>
          <a:p>
            <a:r>
              <a:rPr lang="en-US" sz="4000" dirty="0"/>
              <a:t>Script or Function – Why?</a:t>
            </a:r>
          </a:p>
        </p:txBody>
      </p:sp>
      <p:sp>
        <p:nvSpPr>
          <p:cNvPr id="8" name="Content Placeholder 7">
            <a:extLst>
              <a:ext uri="{FF2B5EF4-FFF2-40B4-BE49-F238E27FC236}">
                <a16:creationId xmlns:a16="http://schemas.microsoft.com/office/drawing/2014/main" id="{AB253B02-97AD-48A2-8484-29AD781C4A66}"/>
              </a:ext>
            </a:extLst>
          </p:cNvPr>
          <p:cNvSpPr>
            <a:spLocks noGrp="1"/>
          </p:cNvSpPr>
          <p:nvPr>
            <p:ph sz="half" idx="10"/>
          </p:nvPr>
        </p:nvSpPr>
        <p:spPr>
          <a:xfrm>
            <a:off x="471488" y="1026915"/>
            <a:ext cx="5915025" cy="3231654"/>
          </a:xfrm>
        </p:spPr>
        <p:txBody>
          <a:bodyPr/>
          <a:lstStyle/>
          <a:p>
            <a:r>
              <a:rPr lang="en-US" sz="1500" dirty="0"/>
              <a:t>When to Script, When to Function</a:t>
            </a:r>
          </a:p>
          <a:p>
            <a:pPr lvl="1"/>
            <a:r>
              <a:rPr lang="en-US" dirty="0"/>
              <a:t>Scripts – All-in-one, self container, hardly updated</a:t>
            </a:r>
          </a:p>
          <a:p>
            <a:pPr lvl="1"/>
            <a:r>
              <a:rPr lang="en-US" dirty="0"/>
              <a:t>Functions – Tool-oriented, modular, easier to update for new functionality</a:t>
            </a:r>
          </a:p>
          <a:p>
            <a:endParaRPr lang="en-US" sz="1500" dirty="0"/>
          </a:p>
          <a:p>
            <a:r>
              <a:rPr lang="en-US" sz="1500" dirty="0"/>
              <a:t>Advantages of Functions</a:t>
            </a:r>
          </a:p>
          <a:p>
            <a:pPr marL="257175" indent="-257175">
              <a:buFont typeface="Arial" panose="020B0604020202020204" pitchFamily="34" charset="0"/>
              <a:buChar char="•"/>
            </a:pPr>
            <a:r>
              <a:rPr lang="en-US" sz="1500" dirty="0"/>
              <a:t>Module auto-loading</a:t>
            </a:r>
          </a:p>
          <a:p>
            <a:pPr marL="257175" indent="-257175">
              <a:buFont typeface="Arial" panose="020B0604020202020204" pitchFamily="34" charset="0"/>
              <a:buChar char="•"/>
            </a:pPr>
            <a:r>
              <a:rPr lang="en-US" sz="1500" dirty="0"/>
              <a:t>Public/internal repository</a:t>
            </a:r>
          </a:p>
          <a:p>
            <a:pPr marL="257175" indent="-257175">
              <a:buFont typeface="Arial" panose="020B0604020202020204" pitchFamily="34" charset="0"/>
              <a:buChar char="•"/>
            </a:pPr>
            <a:r>
              <a:rPr lang="en-US" sz="1500" dirty="0"/>
              <a:t>Easier to share</a:t>
            </a:r>
          </a:p>
          <a:p>
            <a:pPr marL="257175" indent="-257175">
              <a:buFont typeface="Arial" panose="020B0604020202020204" pitchFamily="34" charset="0"/>
              <a:buChar char="•"/>
            </a:pPr>
            <a:endParaRPr lang="en-US" sz="1500" dirty="0"/>
          </a:p>
          <a:p>
            <a:r>
              <a:rPr lang="en-US" sz="1500" dirty="0"/>
              <a:t>When to Use Both</a:t>
            </a:r>
          </a:p>
          <a:p>
            <a:pPr lvl="1"/>
            <a:r>
              <a:rPr lang="en-US" dirty="0"/>
              <a:t>Controller scripts – use to drive your functions/modules</a:t>
            </a:r>
          </a:p>
          <a:p>
            <a:pPr lvl="1"/>
            <a:r>
              <a:rPr lang="en-US" dirty="0"/>
              <a:t>Best of both worlds – customization for your environment, flexibility elsewhere</a:t>
            </a:r>
          </a:p>
        </p:txBody>
      </p:sp>
    </p:spTree>
    <p:extLst>
      <p:ext uri="{BB962C8B-B14F-4D97-AF65-F5344CB8AC3E}">
        <p14:creationId xmlns:p14="http://schemas.microsoft.com/office/powerpoint/2010/main" val="2766517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4137F3C-95C5-46C4-BCC2-E7C93F8EAD72}"/>
              </a:ext>
            </a:extLst>
          </p:cNvPr>
          <p:cNvSpPr>
            <a:spLocks noGrp="1"/>
          </p:cNvSpPr>
          <p:nvPr>
            <p:ph type="title"/>
          </p:nvPr>
        </p:nvSpPr>
        <p:spPr>
          <a:xfrm>
            <a:off x="365760" y="171451"/>
            <a:ext cx="8363938" cy="615553"/>
          </a:xfrm>
        </p:spPr>
        <p:txBody>
          <a:bodyPr>
            <a:normAutofit/>
          </a:bodyPr>
          <a:lstStyle/>
          <a:p>
            <a:r>
              <a:rPr lang="en-US" sz="3400" dirty="0"/>
              <a:t>Proper Function Naming &amp; Conventions</a:t>
            </a:r>
          </a:p>
        </p:txBody>
      </p:sp>
      <p:sp>
        <p:nvSpPr>
          <p:cNvPr id="8" name="Content Placeholder 7">
            <a:extLst>
              <a:ext uri="{FF2B5EF4-FFF2-40B4-BE49-F238E27FC236}">
                <a16:creationId xmlns:a16="http://schemas.microsoft.com/office/drawing/2014/main" id="{AB253B02-97AD-48A2-8484-29AD781C4A66}"/>
              </a:ext>
            </a:extLst>
          </p:cNvPr>
          <p:cNvSpPr>
            <a:spLocks noGrp="1"/>
          </p:cNvSpPr>
          <p:nvPr>
            <p:ph sz="half" idx="10"/>
          </p:nvPr>
        </p:nvSpPr>
        <p:spPr>
          <a:xfrm>
            <a:off x="628650" y="1369219"/>
            <a:ext cx="7886700" cy="2539157"/>
          </a:xfrm>
        </p:spPr>
        <p:txBody>
          <a:bodyPr/>
          <a:lstStyle/>
          <a:p>
            <a:r>
              <a:rPr lang="en-US" dirty="0"/>
              <a:t>Use proper/consistent naming for functions</a:t>
            </a:r>
          </a:p>
          <a:p>
            <a:endParaRPr lang="en-US" dirty="0"/>
          </a:p>
          <a:p>
            <a:r>
              <a:rPr lang="en-US" dirty="0"/>
              <a:t>Use proper/consistent naming for parameters (also variables)</a:t>
            </a:r>
          </a:p>
          <a:p>
            <a:endParaRPr lang="en-US" dirty="0"/>
          </a:p>
          <a:p>
            <a:r>
              <a:rPr lang="en-US" dirty="0"/>
              <a:t>Use approved verb &amp; singular noun</a:t>
            </a:r>
          </a:p>
          <a:p>
            <a:endParaRPr lang="en-US" dirty="0"/>
          </a:p>
          <a:p>
            <a:r>
              <a:rPr lang="en-US" dirty="0"/>
              <a:t>Add prefix if necessary</a:t>
            </a:r>
          </a:p>
          <a:p>
            <a:endParaRPr lang="en-US" dirty="0"/>
          </a:p>
          <a:p>
            <a:r>
              <a:rPr lang="en-US" dirty="0"/>
              <a:t>Follow community best practices, use </a:t>
            </a:r>
            <a:r>
              <a:rPr lang="en-US" dirty="0" err="1"/>
              <a:t>PSScriptAnalyzer</a:t>
            </a:r>
            <a:endParaRPr lang="en-US" dirty="0"/>
          </a:p>
          <a:p>
            <a:endParaRPr lang="en-US" dirty="0"/>
          </a:p>
        </p:txBody>
      </p:sp>
    </p:spTree>
    <p:extLst>
      <p:ext uri="{BB962C8B-B14F-4D97-AF65-F5344CB8AC3E}">
        <p14:creationId xmlns:p14="http://schemas.microsoft.com/office/powerpoint/2010/main" val="2031770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4137F3C-95C5-46C4-BCC2-E7C93F8EAD72}"/>
              </a:ext>
            </a:extLst>
          </p:cNvPr>
          <p:cNvSpPr>
            <a:spLocks noGrp="1"/>
          </p:cNvSpPr>
          <p:nvPr>
            <p:ph type="title"/>
          </p:nvPr>
        </p:nvSpPr>
        <p:spPr>
          <a:xfrm>
            <a:off x="294022" y="261813"/>
            <a:ext cx="7886700" cy="994172"/>
          </a:xfrm>
        </p:spPr>
        <p:txBody>
          <a:bodyPr>
            <a:normAutofit fontScale="90000"/>
          </a:bodyPr>
          <a:lstStyle/>
          <a:p>
            <a:r>
              <a:rPr lang="en-US" dirty="0"/>
              <a:t>Advanced Functions Best Practices</a:t>
            </a:r>
          </a:p>
        </p:txBody>
      </p:sp>
      <p:sp>
        <p:nvSpPr>
          <p:cNvPr id="8" name="Content Placeholder 7">
            <a:extLst>
              <a:ext uri="{FF2B5EF4-FFF2-40B4-BE49-F238E27FC236}">
                <a16:creationId xmlns:a16="http://schemas.microsoft.com/office/drawing/2014/main" id="{AB253B02-97AD-48A2-8484-29AD781C4A66}"/>
              </a:ext>
            </a:extLst>
          </p:cNvPr>
          <p:cNvSpPr>
            <a:spLocks noGrp="1"/>
          </p:cNvSpPr>
          <p:nvPr>
            <p:ph sz="half" idx="10"/>
          </p:nvPr>
        </p:nvSpPr>
        <p:spPr>
          <a:xfrm>
            <a:off x="471488" y="1026915"/>
            <a:ext cx="5915025" cy="3000821"/>
          </a:xfrm>
        </p:spPr>
        <p:txBody>
          <a:bodyPr/>
          <a:lstStyle/>
          <a:p>
            <a:r>
              <a:rPr lang="en-US" dirty="0"/>
              <a:t>Accomplished by [</a:t>
            </a:r>
            <a:r>
              <a:rPr lang="en-US" dirty="0" err="1"/>
              <a:t>CmdletBinding</a:t>
            </a:r>
            <a:r>
              <a:rPr lang="en-US" dirty="0"/>
              <a:t>()] </a:t>
            </a:r>
          </a:p>
          <a:p>
            <a:endParaRPr lang="en-US" dirty="0"/>
          </a:p>
          <a:p>
            <a:r>
              <a:rPr lang="en-US" dirty="0"/>
              <a:t>Add comment-based help (also MAML if online)</a:t>
            </a:r>
          </a:p>
          <a:p>
            <a:endParaRPr lang="en-US" dirty="0"/>
          </a:p>
          <a:p>
            <a:r>
              <a:rPr lang="en-US" dirty="0"/>
              <a:t>Perform only a specific task</a:t>
            </a:r>
          </a:p>
          <a:p>
            <a:pPr marL="685800" lvl="1" indent="-257175"/>
            <a:r>
              <a:rPr lang="en-US" dirty="0"/>
              <a:t>Get data, process data, or output data (as objects)</a:t>
            </a:r>
          </a:p>
          <a:p>
            <a:endParaRPr lang="en-US" dirty="0"/>
          </a:p>
          <a:p>
            <a:r>
              <a:rPr lang="en-US" dirty="0"/>
              <a:t>Error handling – try/catch; throw, return, </a:t>
            </a:r>
            <a:r>
              <a:rPr lang="en-US" dirty="0" err="1"/>
              <a:t>ErrorAction</a:t>
            </a:r>
            <a:endParaRPr lang="en-US" dirty="0"/>
          </a:p>
          <a:p>
            <a:endParaRPr lang="en-US" dirty="0"/>
          </a:p>
          <a:p>
            <a:r>
              <a:rPr lang="en-US" dirty="0"/>
              <a:t>Do NOT format, that is a separate function</a:t>
            </a:r>
          </a:p>
          <a:p>
            <a:pPr marL="685800" lvl="1" indent="-257175"/>
            <a:endParaRPr lang="en-US" dirty="0"/>
          </a:p>
          <a:p>
            <a:endParaRPr lang="en-US" dirty="0"/>
          </a:p>
        </p:txBody>
      </p:sp>
    </p:spTree>
    <p:extLst>
      <p:ext uri="{BB962C8B-B14F-4D97-AF65-F5344CB8AC3E}">
        <p14:creationId xmlns:p14="http://schemas.microsoft.com/office/powerpoint/2010/main" val="2765209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4137F3C-95C5-46C4-BCC2-E7C93F8EAD72}"/>
              </a:ext>
            </a:extLst>
          </p:cNvPr>
          <p:cNvSpPr>
            <a:spLocks noGrp="1"/>
          </p:cNvSpPr>
          <p:nvPr>
            <p:ph type="title"/>
          </p:nvPr>
        </p:nvSpPr>
        <p:spPr/>
        <p:txBody>
          <a:bodyPr/>
          <a:lstStyle/>
          <a:p>
            <a:r>
              <a:rPr lang="en-US" dirty="0"/>
              <a:t>Recommendations for Functions </a:t>
            </a:r>
          </a:p>
        </p:txBody>
      </p:sp>
      <p:sp>
        <p:nvSpPr>
          <p:cNvPr id="8" name="Content Placeholder 7">
            <a:extLst>
              <a:ext uri="{FF2B5EF4-FFF2-40B4-BE49-F238E27FC236}">
                <a16:creationId xmlns:a16="http://schemas.microsoft.com/office/drawing/2014/main" id="{AB253B02-97AD-48A2-8484-29AD781C4A66}"/>
              </a:ext>
            </a:extLst>
          </p:cNvPr>
          <p:cNvSpPr>
            <a:spLocks noGrp="1"/>
          </p:cNvSpPr>
          <p:nvPr>
            <p:ph sz="half" idx="10"/>
          </p:nvPr>
        </p:nvSpPr>
        <p:spPr>
          <a:xfrm>
            <a:off x="628650" y="1369219"/>
            <a:ext cx="7886700" cy="2793072"/>
          </a:xfrm>
        </p:spPr>
        <p:txBody>
          <a:bodyPr/>
          <a:lstStyle/>
          <a:p>
            <a:r>
              <a:rPr lang="en-US" dirty="0"/>
              <a:t>Be careful with native cmdlets &amp; functionality – Use #Requires</a:t>
            </a:r>
          </a:p>
          <a:p>
            <a:endParaRPr lang="en-US" dirty="0"/>
          </a:p>
          <a:p>
            <a:r>
              <a:rPr lang="en-US" dirty="0"/>
              <a:t>Verbose output with Write-Verbose</a:t>
            </a:r>
          </a:p>
          <a:p>
            <a:endParaRPr lang="en-US" dirty="0"/>
          </a:p>
          <a:p>
            <a:r>
              <a:rPr lang="en-US" dirty="0" err="1"/>
              <a:t>SupportsShouldProcess</a:t>
            </a:r>
            <a:r>
              <a:rPr lang="en-US" dirty="0"/>
              <a:t> = </a:t>
            </a:r>
            <a:r>
              <a:rPr lang="en-US" dirty="0" err="1"/>
              <a:t>WhatIf</a:t>
            </a:r>
            <a:r>
              <a:rPr lang="en-US" dirty="0"/>
              <a:t>/Confirm</a:t>
            </a:r>
          </a:p>
          <a:p>
            <a:endParaRPr lang="en-US" dirty="0"/>
          </a:p>
          <a:p>
            <a:r>
              <a:rPr lang="en-US" dirty="0"/>
              <a:t>Use well-defined parameters</a:t>
            </a:r>
          </a:p>
          <a:p>
            <a:pPr marL="257175" indent="-257175">
              <a:buFont typeface="Arial" panose="020B0604020202020204" pitchFamily="34" charset="0"/>
              <a:buChar char="•"/>
            </a:pPr>
            <a:r>
              <a:rPr lang="en-US" dirty="0"/>
              <a:t>Type/Mandatory </a:t>
            </a:r>
            <a:r>
              <a:rPr lang="en-US" dirty="0">
                <a:sym typeface="Wingdings" panose="05000000000000000000" pitchFamily="2" charset="2"/>
              </a:rPr>
              <a:t> </a:t>
            </a:r>
            <a:r>
              <a:rPr lang="en-US" dirty="0"/>
              <a:t>Alias </a:t>
            </a:r>
            <a:r>
              <a:rPr lang="en-US" dirty="0">
                <a:sym typeface="Wingdings" panose="05000000000000000000" pitchFamily="2" charset="2"/>
              </a:rPr>
              <a:t></a:t>
            </a:r>
            <a:r>
              <a:rPr lang="en-US" dirty="0"/>
              <a:t> Validation </a:t>
            </a:r>
            <a:r>
              <a:rPr lang="en-US" dirty="0">
                <a:sym typeface="Wingdings" panose="05000000000000000000" pitchFamily="2" charset="2"/>
              </a:rPr>
              <a:t></a:t>
            </a:r>
            <a:r>
              <a:rPr lang="en-US" dirty="0"/>
              <a:t> Parameter Set </a:t>
            </a:r>
            <a:r>
              <a:rPr lang="en-US" dirty="0">
                <a:sym typeface="Wingdings" panose="05000000000000000000" pitchFamily="2" charset="2"/>
              </a:rPr>
              <a:t></a:t>
            </a:r>
            <a:r>
              <a:rPr lang="en-US" dirty="0"/>
              <a:t> Pipeline Input</a:t>
            </a:r>
          </a:p>
          <a:p>
            <a:endParaRPr lang="en-US" dirty="0"/>
          </a:p>
          <a:p>
            <a:r>
              <a:rPr lang="en-US" dirty="0"/>
              <a:t>Understand the Begin/Process/End blocks, especially for pipeline</a:t>
            </a:r>
          </a:p>
          <a:p>
            <a:endParaRPr lang="en-US" dirty="0"/>
          </a:p>
        </p:txBody>
      </p:sp>
    </p:spTree>
    <p:extLst>
      <p:ext uri="{BB962C8B-B14F-4D97-AF65-F5344CB8AC3E}">
        <p14:creationId xmlns:p14="http://schemas.microsoft.com/office/powerpoint/2010/main" val="3910079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A1D88DF7-0617-4E17-A766-DC8EC2016188}"/>
              </a:ext>
            </a:extLst>
          </p:cNvPr>
          <p:cNvSpPr>
            <a:spLocks noGrp="1"/>
          </p:cNvSpPr>
          <p:nvPr>
            <p:ph type="body" sz="quarter" idx="10"/>
          </p:nvPr>
        </p:nvSpPr>
        <p:spPr>
          <a:xfrm>
            <a:off x="365760" y="2197350"/>
            <a:ext cx="8423524" cy="830997"/>
          </a:xfrm>
        </p:spPr>
        <p:txBody>
          <a:bodyPr/>
          <a:lstStyle/>
          <a:p>
            <a:r>
              <a:rPr lang="en-US" dirty="0">
                <a:latin typeface="Century Gothic" panose="020B0502020202020204" pitchFamily="34" charset="0"/>
              </a:rPr>
              <a:t>Getting More Advanced</a:t>
            </a:r>
          </a:p>
        </p:txBody>
      </p:sp>
    </p:spTree>
    <p:extLst>
      <p:ext uri="{BB962C8B-B14F-4D97-AF65-F5344CB8AC3E}">
        <p14:creationId xmlns:p14="http://schemas.microsoft.com/office/powerpoint/2010/main" val="1098589542"/>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4137F3C-95C5-46C4-BCC2-E7C93F8EAD72}"/>
              </a:ext>
            </a:extLst>
          </p:cNvPr>
          <p:cNvSpPr>
            <a:spLocks noGrp="1"/>
          </p:cNvSpPr>
          <p:nvPr>
            <p:ph type="title"/>
          </p:nvPr>
        </p:nvSpPr>
        <p:spPr/>
        <p:txBody>
          <a:bodyPr/>
          <a:lstStyle/>
          <a:p>
            <a:r>
              <a:rPr lang="en-US" dirty="0"/>
              <a:t>Controller Scripts</a:t>
            </a:r>
          </a:p>
        </p:txBody>
      </p:sp>
      <p:sp>
        <p:nvSpPr>
          <p:cNvPr id="8" name="Content Placeholder 7">
            <a:extLst>
              <a:ext uri="{FF2B5EF4-FFF2-40B4-BE49-F238E27FC236}">
                <a16:creationId xmlns:a16="http://schemas.microsoft.com/office/drawing/2014/main" id="{AB253B02-97AD-48A2-8484-29AD781C4A66}"/>
              </a:ext>
            </a:extLst>
          </p:cNvPr>
          <p:cNvSpPr>
            <a:spLocks noGrp="1"/>
          </p:cNvSpPr>
          <p:nvPr>
            <p:ph sz="half" idx="10"/>
          </p:nvPr>
        </p:nvSpPr>
        <p:spPr>
          <a:xfrm>
            <a:off x="628650" y="1369219"/>
            <a:ext cx="7886700" cy="2285241"/>
          </a:xfrm>
        </p:spPr>
        <p:txBody>
          <a:bodyPr/>
          <a:lstStyle/>
          <a:p>
            <a:r>
              <a:rPr lang="en-US" dirty="0"/>
              <a:t>This is where you import modules &amp; automate your specific environment</a:t>
            </a:r>
          </a:p>
          <a:p>
            <a:endParaRPr lang="en-US" dirty="0"/>
          </a:p>
          <a:p>
            <a:r>
              <a:rPr lang="en-US" dirty="0"/>
              <a:t>Can contain environment specific data/variables</a:t>
            </a:r>
          </a:p>
          <a:p>
            <a:endParaRPr lang="en-US" dirty="0"/>
          </a:p>
          <a:p>
            <a:r>
              <a:rPr lang="en-US" dirty="0"/>
              <a:t>Avoid hard-coding usernames/passwords</a:t>
            </a:r>
          </a:p>
          <a:p>
            <a:endParaRPr lang="en-US" dirty="0"/>
          </a:p>
          <a:p>
            <a:r>
              <a:rPr lang="en-US" dirty="0"/>
              <a:t>Can truly build your outside-the-box Lego style customization</a:t>
            </a:r>
          </a:p>
          <a:p>
            <a:endParaRPr lang="en-US" dirty="0"/>
          </a:p>
          <a:p>
            <a:r>
              <a:rPr lang="en-US" dirty="0"/>
              <a:t>Menus, GUIs and JEA – oh my!</a:t>
            </a:r>
          </a:p>
        </p:txBody>
      </p:sp>
    </p:spTree>
    <p:extLst>
      <p:ext uri="{BB962C8B-B14F-4D97-AF65-F5344CB8AC3E}">
        <p14:creationId xmlns:p14="http://schemas.microsoft.com/office/powerpoint/2010/main" val="2803583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4137F3C-95C5-46C4-BCC2-E7C93F8EAD72}"/>
              </a:ext>
            </a:extLst>
          </p:cNvPr>
          <p:cNvSpPr>
            <a:spLocks noGrp="1"/>
          </p:cNvSpPr>
          <p:nvPr>
            <p:ph type="title"/>
          </p:nvPr>
        </p:nvSpPr>
        <p:spPr/>
        <p:txBody>
          <a:bodyPr/>
          <a:lstStyle/>
          <a:p>
            <a:r>
              <a:rPr lang="en-US" dirty="0"/>
              <a:t>Next Steps for Functions </a:t>
            </a:r>
          </a:p>
        </p:txBody>
      </p:sp>
      <p:sp>
        <p:nvSpPr>
          <p:cNvPr id="8" name="Content Placeholder 7">
            <a:extLst>
              <a:ext uri="{FF2B5EF4-FFF2-40B4-BE49-F238E27FC236}">
                <a16:creationId xmlns:a16="http://schemas.microsoft.com/office/drawing/2014/main" id="{AB253B02-97AD-48A2-8484-29AD781C4A66}"/>
              </a:ext>
            </a:extLst>
          </p:cNvPr>
          <p:cNvSpPr>
            <a:spLocks noGrp="1"/>
          </p:cNvSpPr>
          <p:nvPr>
            <p:ph sz="half" idx="10"/>
          </p:nvPr>
        </p:nvSpPr>
        <p:spPr>
          <a:xfrm>
            <a:off x="628650" y="1369219"/>
            <a:ext cx="7886700" cy="2539157"/>
          </a:xfrm>
        </p:spPr>
        <p:txBody>
          <a:bodyPr/>
          <a:lstStyle/>
          <a:p>
            <a:r>
              <a:rPr lang="en-US" dirty="0"/>
              <a:t>Create snippets to save time</a:t>
            </a:r>
          </a:p>
          <a:p>
            <a:endParaRPr lang="en-US" dirty="0"/>
          </a:p>
          <a:p>
            <a:r>
              <a:rPr lang="en-US" dirty="0"/>
              <a:t>Save your functions in modules with proper manifests</a:t>
            </a:r>
          </a:p>
          <a:p>
            <a:endParaRPr lang="en-US" dirty="0"/>
          </a:p>
          <a:p>
            <a:r>
              <a:rPr lang="en-US" dirty="0"/>
              <a:t>Leverage proxy functions to add/remove from native cmdlets</a:t>
            </a:r>
          </a:p>
          <a:p>
            <a:endParaRPr lang="en-US" dirty="0"/>
          </a:p>
          <a:p>
            <a:r>
              <a:rPr lang="en-US" dirty="0"/>
              <a:t>If using PowerShell v5+, consider using classes</a:t>
            </a:r>
          </a:p>
          <a:p>
            <a:endParaRPr lang="en-US" dirty="0"/>
          </a:p>
          <a:p>
            <a:r>
              <a:rPr lang="en-US" dirty="0"/>
              <a:t>Get your code into Git</a:t>
            </a:r>
          </a:p>
          <a:p>
            <a:endParaRPr lang="en-US" dirty="0"/>
          </a:p>
        </p:txBody>
      </p:sp>
    </p:spTree>
    <p:extLst>
      <p:ext uri="{BB962C8B-B14F-4D97-AF65-F5344CB8AC3E}">
        <p14:creationId xmlns:p14="http://schemas.microsoft.com/office/powerpoint/2010/main" val="1887595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4CB62255-FCA3-49B0-83ED-DC3E5699A365}"/>
              </a:ext>
            </a:extLst>
          </p:cNvPr>
          <p:cNvSpPr>
            <a:spLocks noGrp="1"/>
          </p:cNvSpPr>
          <p:nvPr>
            <p:ph type="title"/>
          </p:nvPr>
        </p:nvSpPr>
        <p:spPr/>
        <p:txBody>
          <a:bodyPr/>
          <a:lstStyle/>
          <a:p>
            <a:r>
              <a:rPr lang="en-US" dirty="0">
                <a:latin typeface="Century Gothic" panose="020B0502020202020204" pitchFamily="34" charset="0"/>
              </a:rPr>
              <a:t>About Me</a:t>
            </a:r>
          </a:p>
        </p:txBody>
      </p:sp>
      <p:sp>
        <p:nvSpPr>
          <p:cNvPr id="3" name="Text Placeholder 2">
            <a:extLst>
              <a:ext uri="{FF2B5EF4-FFF2-40B4-BE49-F238E27FC236}">
                <a16:creationId xmlns:a16="http://schemas.microsoft.com/office/drawing/2014/main" id="{952FB90B-303B-9D47-98D6-73864D1F366A}"/>
              </a:ext>
            </a:extLst>
          </p:cNvPr>
          <p:cNvSpPr>
            <a:spLocks noGrp="1"/>
          </p:cNvSpPr>
          <p:nvPr>
            <p:ph type="body" sz="quarter" idx="10"/>
          </p:nvPr>
        </p:nvSpPr>
        <p:spPr/>
        <p:txBody>
          <a:bodyPr/>
          <a:lstStyle/>
          <a:p>
            <a:r>
              <a:rPr lang="en-US" sz="1400" dirty="0">
                <a:latin typeface="Century Gothic" panose="020B0502020202020204" pitchFamily="34" charset="0"/>
              </a:rPr>
              <a:t>Austin, Texas native; Solutions Architect @ Veeam</a:t>
            </a:r>
          </a:p>
          <a:p>
            <a:r>
              <a:rPr lang="en-US" sz="1400" dirty="0">
                <a:latin typeface="Century Gothic" panose="020B0502020202020204" pitchFamily="34" charset="0"/>
              </a:rPr>
              <a:t>Co-leader - Austin VMUG &amp; PowerShell User Group</a:t>
            </a:r>
          </a:p>
          <a:p>
            <a:r>
              <a:rPr lang="en-US" sz="1400" dirty="0">
                <a:latin typeface="Century Gothic" panose="020B0502020202020204" pitchFamily="34" charset="0"/>
              </a:rPr>
              <a:t>Green hat, big grin and the loud "Howdy Y'all."</a:t>
            </a:r>
          </a:p>
          <a:p>
            <a:endParaRPr lang="en-US" sz="1400" dirty="0">
              <a:latin typeface="Century Gothic" panose="020B0502020202020204" pitchFamily="34" charset="0"/>
            </a:endParaRPr>
          </a:p>
          <a:p>
            <a:r>
              <a:rPr lang="en-US" sz="1400" dirty="0">
                <a:latin typeface="Century Gothic" panose="020B0502020202020204" pitchFamily="34" charset="0"/>
              </a:rPr>
              <a:t>Automate yourself out of a basic IT job</a:t>
            </a:r>
          </a:p>
          <a:p>
            <a:r>
              <a:rPr lang="en-US" sz="1400" dirty="0">
                <a:latin typeface="Century Gothic" panose="020B0502020202020204" pitchFamily="34" charset="0"/>
              </a:rPr>
              <a:t>Free yourself to perform higher-level tasks</a:t>
            </a:r>
          </a:p>
          <a:p>
            <a:endParaRPr lang="en-US" sz="1400" dirty="0">
              <a:latin typeface="Century Gothic" panose="020B0502020202020204" pitchFamily="34" charset="0"/>
            </a:endParaRPr>
          </a:p>
          <a:p>
            <a:r>
              <a:rPr lang="en-US" sz="1400" dirty="0">
                <a:latin typeface="Century Gothic" panose="020B0502020202020204" pitchFamily="34" charset="0"/>
              </a:rPr>
              <a:t>Push yourself outside of your comfort zone</a:t>
            </a:r>
          </a:p>
          <a:p>
            <a:r>
              <a:rPr lang="en-US" sz="1400" dirty="0">
                <a:latin typeface="Century Gothic" panose="020B0502020202020204" pitchFamily="34" charset="0"/>
              </a:rPr>
              <a:t>Learn more about any topic of interest</a:t>
            </a:r>
          </a:p>
          <a:p>
            <a:endParaRPr lang="en-US" sz="1400" dirty="0">
              <a:latin typeface="Century Gothic" panose="020B0502020202020204" pitchFamily="34" charset="0"/>
            </a:endParaRPr>
          </a:p>
          <a:p>
            <a:r>
              <a:rPr lang="en-US" sz="1400" dirty="0">
                <a:latin typeface="Century Gothic" panose="020B0502020202020204" pitchFamily="34" charset="0"/>
              </a:rPr>
              <a:t>Stop letting fear keep you from sharing with others</a:t>
            </a:r>
          </a:p>
          <a:p>
            <a:r>
              <a:rPr lang="en-US" sz="1400" dirty="0">
                <a:latin typeface="Century Gothic" panose="020B0502020202020204" pitchFamily="34" charset="0"/>
              </a:rPr>
              <a:t>Share your knowledge (Perspective is important)</a:t>
            </a:r>
          </a:p>
          <a:p>
            <a:r>
              <a:rPr lang="en-US" sz="1400" dirty="0">
                <a:latin typeface="Century Gothic" panose="020B0502020202020204" pitchFamily="34" charset="0"/>
              </a:rPr>
              <a:t>Teach whatever you can (Be The Master)</a:t>
            </a:r>
          </a:p>
          <a:p>
            <a:endParaRPr lang="ru-RU" sz="1400" dirty="0">
              <a:latin typeface="Century Gothic" panose="020B0502020202020204" pitchFamily="34" charset="0"/>
            </a:endParaRPr>
          </a:p>
        </p:txBody>
      </p:sp>
      <p:pic>
        <p:nvPicPr>
          <p:cNvPr id="4" name="Picture 3">
            <a:extLst>
              <a:ext uri="{FF2B5EF4-FFF2-40B4-BE49-F238E27FC236}">
                <a16:creationId xmlns:a16="http://schemas.microsoft.com/office/drawing/2014/main" id="{DB95D79C-7834-453A-8300-BBCEF7FC2A17}"/>
              </a:ext>
            </a:extLst>
          </p:cNvPr>
          <p:cNvPicPr>
            <a:picLocks noChangeAspect="1"/>
          </p:cNvPicPr>
          <p:nvPr/>
        </p:nvPicPr>
        <p:blipFill>
          <a:blip r:embed="rId2"/>
          <a:stretch>
            <a:fillRect/>
          </a:stretch>
        </p:blipFill>
        <p:spPr>
          <a:xfrm>
            <a:off x="7032206" y="-1"/>
            <a:ext cx="2111795" cy="2736556"/>
          </a:xfrm>
          <a:prstGeom prst="rect">
            <a:avLst/>
          </a:prstGeom>
        </p:spPr>
      </p:pic>
      <p:pic>
        <p:nvPicPr>
          <p:cNvPr id="5" name="Picture Placeholder 3">
            <a:extLst>
              <a:ext uri="{FF2B5EF4-FFF2-40B4-BE49-F238E27FC236}">
                <a16:creationId xmlns:a16="http://schemas.microsoft.com/office/drawing/2014/main" id="{70D1B28B-208B-4862-AAA1-BF4B433822B0}"/>
              </a:ext>
            </a:extLst>
          </p:cNvPr>
          <p:cNvPicPr>
            <a:picLocks noChangeAspect="1"/>
          </p:cNvPicPr>
          <p:nvPr/>
        </p:nvPicPr>
        <p:blipFill>
          <a:blip r:embed="rId3"/>
          <a:srcRect l="8773" r="8773"/>
          <a:stretch>
            <a:fillRect/>
          </a:stretch>
        </p:blipFill>
        <p:spPr>
          <a:xfrm>
            <a:off x="4902994" y="0"/>
            <a:ext cx="2256392" cy="2736556"/>
          </a:xfrm>
          <a:prstGeom prst="rect">
            <a:avLst/>
          </a:prstGeom>
          <a:solidFill>
            <a:schemeClr val="bg1">
              <a:lumMod val="85000"/>
            </a:schemeClr>
          </a:solidFill>
        </p:spPr>
      </p:pic>
      <p:pic>
        <p:nvPicPr>
          <p:cNvPr id="6" name="Picture 5">
            <a:extLst>
              <a:ext uri="{FF2B5EF4-FFF2-40B4-BE49-F238E27FC236}">
                <a16:creationId xmlns:a16="http://schemas.microsoft.com/office/drawing/2014/main" id="{9469C84A-CD05-4C28-8249-0FE73C933CDC}"/>
              </a:ext>
            </a:extLst>
          </p:cNvPr>
          <p:cNvPicPr>
            <a:picLocks noChangeAspect="1"/>
          </p:cNvPicPr>
          <p:nvPr/>
        </p:nvPicPr>
        <p:blipFill>
          <a:blip r:embed="rId4"/>
          <a:stretch>
            <a:fillRect/>
          </a:stretch>
        </p:blipFill>
        <p:spPr>
          <a:xfrm>
            <a:off x="4902994" y="2736555"/>
            <a:ext cx="4241006" cy="2406945"/>
          </a:xfrm>
          <a:prstGeom prst="rect">
            <a:avLst/>
          </a:prstGeom>
        </p:spPr>
      </p:pic>
    </p:spTree>
    <p:extLst>
      <p:ext uri="{BB962C8B-B14F-4D97-AF65-F5344CB8AC3E}">
        <p14:creationId xmlns:p14="http://schemas.microsoft.com/office/powerpoint/2010/main" val="3679682793"/>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4137F3C-95C5-46C4-BCC2-E7C93F8EAD72}"/>
              </a:ext>
            </a:extLst>
          </p:cNvPr>
          <p:cNvSpPr>
            <a:spLocks noGrp="1"/>
          </p:cNvSpPr>
          <p:nvPr>
            <p:ph type="title"/>
          </p:nvPr>
        </p:nvSpPr>
        <p:spPr/>
        <p:txBody>
          <a:bodyPr/>
          <a:lstStyle/>
          <a:p>
            <a:r>
              <a:rPr lang="en-US" dirty="0"/>
              <a:t>Next Steps for Functions (cont.)</a:t>
            </a:r>
          </a:p>
        </p:txBody>
      </p:sp>
      <p:sp>
        <p:nvSpPr>
          <p:cNvPr id="8" name="Content Placeholder 7">
            <a:extLst>
              <a:ext uri="{FF2B5EF4-FFF2-40B4-BE49-F238E27FC236}">
                <a16:creationId xmlns:a16="http://schemas.microsoft.com/office/drawing/2014/main" id="{AB253B02-97AD-48A2-8484-29AD781C4A66}"/>
              </a:ext>
            </a:extLst>
          </p:cNvPr>
          <p:cNvSpPr>
            <a:spLocks noGrp="1"/>
          </p:cNvSpPr>
          <p:nvPr>
            <p:ph sz="half" idx="10"/>
          </p:nvPr>
        </p:nvSpPr>
        <p:spPr>
          <a:xfrm>
            <a:off x="628650" y="1369219"/>
            <a:ext cx="7886700" cy="2539157"/>
          </a:xfrm>
        </p:spPr>
        <p:txBody>
          <a:bodyPr/>
          <a:lstStyle/>
          <a:p>
            <a:r>
              <a:rPr lang="en-US" dirty="0"/>
              <a:t>Create format.ps1xml files</a:t>
            </a:r>
          </a:p>
          <a:p>
            <a:endParaRPr lang="en-US" dirty="0"/>
          </a:p>
          <a:p>
            <a:r>
              <a:rPr lang="en-US" dirty="0"/>
              <a:t>Leverage type data</a:t>
            </a:r>
          </a:p>
          <a:p>
            <a:endParaRPr lang="en-US" dirty="0"/>
          </a:p>
          <a:p>
            <a:r>
              <a:rPr lang="en-US" dirty="0"/>
              <a:t>Look into Plaster for “scaffolding” of modules, Pester tests, DSC configs, etc.</a:t>
            </a:r>
          </a:p>
          <a:p>
            <a:endParaRPr lang="en-US" dirty="0"/>
          </a:p>
          <a:p>
            <a:r>
              <a:rPr lang="en-US" dirty="0"/>
              <a:t>Leverage Pester for unit testing of your code</a:t>
            </a:r>
          </a:p>
          <a:p>
            <a:endParaRPr lang="en-US" dirty="0"/>
          </a:p>
          <a:p>
            <a:r>
              <a:rPr lang="en-US" dirty="0"/>
              <a:t>Publish to internal or PowerShell Gallery</a:t>
            </a:r>
          </a:p>
          <a:p>
            <a:endParaRPr lang="en-US" dirty="0"/>
          </a:p>
        </p:txBody>
      </p:sp>
    </p:spTree>
    <p:extLst>
      <p:ext uri="{BB962C8B-B14F-4D97-AF65-F5344CB8AC3E}">
        <p14:creationId xmlns:p14="http://schemas.microsoft.com/office/powerpoint/2010/main" val="1471140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a:extLst>
              <a:ext uri="{FF2B5EF4-FFF2-40B4-BE49-F238E27FC236}">
                <a16:creationId xmlns:a16="http://schemas.microsoft.com/office/drawing/2014/main" id="{199FB18B-73C6-4FE1-82AB-A7814C4ADF50}"/>
              </a:ext>
            </a:extLst>
          </p:cNvPr>
          <p:cNvSpPr>
            <a:spLocks noGrp="1"/>
          </p:cNvSpPr>
          <p:nvPr>
            <p:ph type="body" sz="quarter" idx="10"/>
          </p:nvPr>
        </p:nvSpPr>
        <p:spPr/>
        <p:txBody>
          <a:bodyPr/>
          <a:lstStyle/>
          <a:p>
            <a:r>
              <a:rPr lang="en-US" dirty="0">
                <a:latin typeface="Century Gothic" panose="020B0502020202020204" pitchFamily="34" charset="0"/>
              </a:rPr>
              <a:t>Community Resources</a:t>
            </a:r>
          </a:p>
        </p:txBody>
      </p:sp>
    </p:spTree>
    <p:extLst>
      <p:ext uri="{BB962C8B-B14F-4D97-AF65-F5344CB8AC3E}">
        <p14:creationId xmlns:p14="http://schemas.microsoft.com/office/powerpoint/2010/main" val="47255539"/>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4137F3C-95C5-46C4-BCC2-E7C93F8EAD72}"/>
              </a:ext>
            </a:extLst>
          </p:cNvPr>
          <p:cNvSpPr>
            <a:spLocks noGrp="1"/>
          </p:cNvSpPr>
          <p:nvPr>
            <p:ph type="title"/>
          </p:nvPr>
        </p:nvSpPr>
        <p:spPr/>
        <p:txBody>
          <a:bodyPr/>
          <a:lstStyle/>
          <a:p>
            <a:r>
              <a:rPr lang="en-US" dirty="0"/>
              <a:t>Additional Resources</a:t>
            </a:r>
          </a:p>
        </p:txBody>
      </p:sp>
      <p:sp>
        <p:nvSpPr>
          <p:cNvPr id="8" name="Content Placeholder 7">
            <a:extLst>
              <a:ext uri="{FF2B5EF4-FFF2-40B4-BE49-F238E27FC236}">
                <a16:creationId xmlns:a16="http://schemas.microsoft.com/office/drawing/2014/main" id="{AB253B02-97AD-48A2-8484-29AD781C4A66}"/>
              </a:ext>
            </a:extLst>
          </p:cNvPr>
          <p:cNvSpPr>
            <a:spLocks noGrp="1"/>
          </p:cNvSpPr>
          <p:nvPr>
            <p:ph sz="half" idx="10"/>
          </p:nvPr>
        </p:nvSpPr>
        <p:spPr>
          <a:xfrm>
            <a:off x="628650" y="1060812"/>
            <a:ext cx="7886700" cy="4270400"/>
          </a:xfrm>
        </p:spPr>
        <p:txBody>
          <a:bodyPr/>
          <a:lstStyle/>
          <a:p>
            <a:r>
              <a:rPr lang="en-US" sz="1500" dirty="0"/>
              <a:t>PowerShell.org YouTube Channel:		</a:t>
            </a:r>
            <a:r>
              <a:rPr lang="en-US" sz="1500" dirty="0">
                <a:solidFill>
                  <a:srgbClr val="0070C0"/>
                </a:solidFill>
              </a:rPr>
              <a:t>http://bit.ly/FromScriptingtoToolmaking</a:t>
            </a:r>
          </a:p>
          <a:p>
            <a:pPr marL="257175" indent="-257175">
              <a:buFont typeface="Arial" panose="020B0604020202020204" pitchFamily="34" charset="0"/>
              <a:buChar char="•"/>
            </a:pPr>
            <a:endParaRPr lang="en-US" sz="1500" dirty="0"/>
          </a:p>
          <a:p>
            <a:pPr marL="257175" indent="-257175">
              <a:buFont typeface="Arial" panose="020B0604020202020204" pitchFamily="34" charset="0"/>
              <a:buChar char="•"/>
            </a:pPr>
            <a:r>
              <a:rPr lang="en-US" sz="1500" dirty="0"/>
              <a:t>Functions/Toolmaking - Don Jones Toolmaking </a:t>
            </a:r>
          </a:p>
          <a:p>
            <a:pPr marL="257175" indent="-257175">
              <a:buFont typeface="Arial" panose="020B0604020202020204" pitchFamily="34" charset="0"/>
              <a:buChar char="•"/>
            </a:pPr>
            <a:r>
              <a:rPr lang="en-US" sz="1500" dirty="0"/>
              <a:t>Proxy Functions - Jeff Hicks - Accelerated Toolmaking</a:t>
            </a:r>
          </a:p>
          <a:p>
            <a:pPr marL="257175" indent="-257175">
              <a:buFont typeface="Arial" panose="020B0604020202020204" pitchFamily="34" charset="0"/>
              <a:buChar char="•"/>
            </a:pPr>
            <a:r>
              <a:rPr lang="en-US" sz="1500" dirty="0"/>
              <a:t>Optimizing Performance – Joshua King - Whip Your Scripts into Shape </a:t>
            </a:r>
          </a:p>
          <a:p>
            <a:endParaRPr lang="en-US" sz="1500" dirty="0"/>
          </a:p>
          <a:p>
            <a:r>
              <a:rPr lang="en-US" sz="1500" dirty="0"/>
              <a:t>The PowerShell Scripting &amp; Toolmaking Book – Don Jones/Jeff Hicks</a:t>
            </a:r>
          </a:p>
          <a:p>
            <a:endParaRPr lang="en-US" sz="1500" dirty="0"/>
          </a:p>
          <a:p>
            <a:r>
              <a:rPr lang="en-US" sz="1500" dirty="0" err="1"/>
              <a:t>ATXPowerShell</a:t>
            </a:r>
            <a:r>
              <a:rPr lang="en-US" sz="1500" dirty="0"/>
              <a:t> YT Channel - Debugging PowerShell in </a:t>
            </a:r>
            <a:r>
              <a:rPr lang="en-US" sz="1500" dirty="0" err="1"/>
              <a:t>VSCode</a:t>
            </a:r>
            <a:r>
              <a:rPr lang="en-US" sz="1500" dirty="0"/>
              <a:t> w/Josh </a:t>
            </a:r>
            <a:r>
              <a:rPr lang="en-US" sz="1500" dirty="0" err="1"/>
              <a:t>Duffney</a:t>
            </a:r>
            <a:endParaRPr lang="en-US" sz="1500" dirty="0"/>
          </a:p>
          <a:p>
            <a:endParaRPr lang="en-US" sz="1500" dirty="0"/>
          </a:p>
          <a:p>
            <a:r>
              <a:rPr lang="en-US" sz="1500" dirty="0" err="1"/>
              <a:t>PSKoans</a:t>
            </a:r>
            <a:r>
              <a:rPr lang="en-US" sz="1500" dirty="0"/>
              <a:t> – Learn PowerShell through Pester</a:t>
            </a:r>
          </a:p>
          <a:p>
            <a:r>
              <a:rPr lang="en-US" sz="1500" dirty="0"/>
              <a:t>Plaster – “Scaffolding” of modules, Pester tests, DSC configs, etc.</a:t>
            </a:r>
          </a:p>
          <a:p>
            <a:r>
              <a:rPr lang="en-US" sz="1500" dirty="0" err="1"/>
              <a:t>PlatyPS</a:t>
            </a:r>
            <a:r>
              <a:rPr lang="en-US" sz="1500" dirty="0"/>
              <a:t> – Write PowerShell External Help in Markdown</a:t>
            </a:r>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1013281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A1D88DF7-0617-4E17-A766-DC8EC2016188}"/>
              </a:ext>
            </a:extLst>
          </p:cNvPr>
          <p:cNvSpPr>
            <a:spLocks noGrp="1"/>
          </p:cNvSpPr>
          <p:nvPr>
            <p:ph type="body" sz="quarter" idx="10"/>
          </p:nvPr>
        </p:nvSpPr>
        <p:spPr/>
        <p:txBody>
          <a:bodyPr/>
          <a:lstStyle/>
          <a:p>
            <a:r>
              <a:rPr lang="en-US" dirty="0">
                <a:latin typeface="Century Gothic" panose="020B0502020202020204" pitchFamily="34" charset="0"/>
              </a:rPr>
              <a:t>Questions?</a:t>
            </a:r>
          </a:p>
        </p:txBody>
      </p:sp>
    </p:spTree>
    <p:extLst>
      <p:ext uri="{BB962C8B-B14F-4D97-AF65-F5344CB8AC3E}">
        <p14:creationId xmlns:p14="http://schemas.microsoft.com/office/powerpoint/2010/main" val="1355955059"/>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4137F3C-95C5-46C4-BCC2-E7C93F8EAD72}"/>
              </a:ext>
            </a:extLst>
          </p:cNvPr>
          <p:cNvSpPr>
            <a:spLocks noGrp="1"/>
          </p:cNvSpPr>
          <p:nvPr>
            <p:ph type="title"/>
          </p:nvPr>
        </p:nvSpPr>
        <p:spPr/>
        <p:txBody>
          <a:bodyPr/>
          <a:lstStyle/>
          <a:p>
            <a:r>
              <a:rPr lang="en-US" dirty="0"/>
              <a:t>Agenda</a:t>
            </a:r>
          </a:p>
        </p:txBody>
      </p:sp>
      <p:sp>
        <p:nvSpPr>
          <p:cNvPr id="8" name="Content Placeholder 7">
            <a:extLst>
              <a:ext uri="{FF2B5EF4-FFF2-40B4-BE49-F238E27FC236}">
                <a16:creationId xmlns:a16="http://schemas.microsoft.com/office/drawing/2014/main" id="{AB253B02-97AD-48A2-8484-29AD781C4A66}"/>
              </a:ext>
            </a:extLst>
          </p:cNvPr>
          <p:cNvSpPr>
            <a:spLocks noGrp="1"/>
          </p:cNvSpPr>
          <p:nvPr>
            <p:ph sz="half" idx="10"/>
          </p:nvPr>
        </p:nvSpPr>
        <p:spPr>
          <a:xfrm>
            <a:off x="628650" y="1369219"/>
            <a:ext cx="7886700" cy="2539157"/>
          </a:xfrm>
        </p:spPr>
        <p:txBody>
          <a:bodyPr/>
          <a:lstStyle/>
          <a:p>
            <a:r>
              <a:rPr lang="en-US" dirty="0"/>
              <a:t>Start with a Plan</a:t>
            </a:r>
          </a:p>
          <a:p>
            <a:r>
              <a:rPr lang="en-US" dirty="0"/>
              <a:t>Concepts of Functions &amp; Modules</a:t>
            </a:r>
          </a:p>
          <a:p>
            <a:r>
              <a:rPr lang="en-US" dirty="0"/>
              <a:t>Well-Defined Parameters</a:t>
            </a:r>
          </a:p>
          <a:p>
            <a:r>
              <a:rPr lang="en-US" dirty="0"/>
              <a:t>Pipeline Input &amp; Error Handling</a:t>
            </a:r>
          </a:p>
          <a:p>
            <a:r>
              <a:rPr lang="en-US" dirty="0"/>
              <a:t>Tips to Cheat and Steal (Really, Borrow – and Give Credit)</a:t>
            </a:r>
          </a:p>
          <a:p>
            <a:r>
              <a:rPr lang="en-US" dirty="0"/>
              <a:t>What Comes Next - After You Ship</a:t>
            </a:r>
          </a:p>
          <a:p>
            <a:r>
              <a:rPr lang="en-US" dirty="0"/>
              <a:t>Other Resources and Advanced Topics to Learn</a:t>
            </a:r>
          </a:p>
          <a:p>
            <a:endParaRPr lang="en-US" dirty="0"/>
          </a:p>
          <a:p>
            <a:r>
              <a:rPr lang="en-US" dirty="0"/>
              <a:t>Takeaways: Basic concepts, sample code, other resources</a:t>
            </a:r>
          </a:p>
          <a:p>
            <a:r>
              <a:rPr lang="en-US" dirty="0"/>
              <a:t>*The chance to hang out with me*   </a:t>
            </a:r>
            <a:r>
              <a:rPr lang="en-US" dirty="0">
                <a:solidFill>
                  <a:srgbClr val="0070C0"/>
                </a:solidFill>
              </a:rPr>
              <a:t>http://bit.ly/FromScriptingtoToolmaking</a:t>
            </a:r>
          </a:p>
        </p:txBody>
      </p:sp>
    </p:spTree>
    <p:extLst>
      <p:ext uri="{BB962C8B-B14F-4D97-AF65-F5344CB8AC3E}">
        <p14:creationId xmlns:p14="http://schemas.microsoft.com/office/powerpoint/2010/main" val="3185529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A1D88DF7-0617-4E17-A766-DC8EC2016188}"/>
              </a:ext>
            </a:extLst>
          </p:cNvPr>
          <p:cNvSpPr>
            <a:spLocks noGrp="1"/>
          </p:cNvSpPr>
          <p:nvPr>
            <p:ph type="body" sz="quarter" idx="10"/>
          </p:nvPr>
        </p:nvSpPr>
        <p:spPr>
          <a:xfrm>
            <a:off x="365760" y="2197350"/>
            <a:ext cx="8423524" cy="830997"/>
          </a:xfrm>
        </p:spPr>
        <p:txBody>
          <a:bodyPr/>
          <a:lstStyle/>
          <a:p>
            <a:r>
              <a:rPr lang="en-US" dirty="0">
                <a:latin typeface="Century Gothic" panose="020B0502020202020204" pitchFamily="34" charset="0"/>
              </a:rPr>
              <a:t>Why We’re Here</a:t>
            </a:r>
          </a:p>
        </p:txBody>
      </p:sp>
    </p:spTree>
    <p:extLst>
      <p:ext uri="{BB962C8B-B14F-4D97-AF65-F5344CB8AC3E}">
        <p14:creationId xmlns:p14="http://schemas.microsoft.com/office/powerpoint/2010/main" val="1139231695"/>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4137F3C-95C5-46C4-BCC2-E7C93F8EAD72}"/>
              </a:ext>
            </a:extLst>
          </p:cNvPr>
          <p:cNvSpPr>
            <a:spLocks noGrp="1"/>
          </p:cNvSpPr>
          <p:nvPr>
            <p:ph type="title"/>
          </p:nvPr>
        </p:nvSpPr>
        <p:spPr>
          <a:xfrm>
            <a:off x="365760" y="171451"/>
            <a:ext cx="8363938" cy="615553"/>
          </a:xfrm>
        </p:spPr>
        <p:txBody>
          <a:bodyPr/>
          <a:lstStyle/>
          <a:p>
            <a:r>
              <a:rPr lang="en-US" sz="4000" dirty="0"/>
              <a:t>Who’s in the audience?</a:t>
            </a:r>
          </a:p>
        </p:txBody>
      </p:sp>
      <p:sp>
        <p:nvSpPr>
          <p:cNvPr id="8" name="Content Placeholder 7">
            <a:extLst>
              <a:ext uri="{FF2B5EF4-FFF2-40B4-BE49-F238E27FC236}">
                <a16:creationId xmlns:a16="http://schemas.microsoft.com/office/drawing/2014/main" id="{AB253B02-97AD-48A2-8484-29AD781C4A66}"/>
              </a:ext>
            </a:extLst>
          </p:cNvPr>
          <p:cNvSpPr>
            <a:spLocks noGrp="1"/>
          </p:cNvSpPr>
          <p:nvPr>
            <p:ph sz="half" idx="10"/>
          </p:nvPr>
        </p:nvSpPr>
        <p:spPr>
          <a:xfrm>
            <a:off x="628650" y="1369219"/>
            <a:ext cx="7886700" cy="2285241"/>
          </a:xfrm>
        </p:spPr>
        <p:txBody>
          <a:bodyPr/>
          <a:lstStyle/>
          <a:p>
            <a:r>
              <a:rPr lang="en-US" dirty="0"/>
              <a:t>Who in the room is an IT Pro? How about a Developer?</a:t>
            </a:r>
          </a:p>
          <a:p>
            <a:r>
              <a:rPr lang="en-US" dirty="0"/>
              <a:t>Who uses VSCode for their scripting/toolmaking? PowerShell ISE? A different IDE, like PowerShell Studio?  Notepad?</a:t>
            </a:r>
          </a:p>
          <a:p>
            <a:r>
              <a:rPr lang="en-US" dirty="0"/>
              <a:t>Who uses source control for their code?</a:t>
            </a:r>
          </a:p>
          <a:p>
            <a:r>
              <a:rPr lang="en-US" dirty="0"/>
              <a:t>Who uses unit testing (Pester) for their code?</a:t>
            </a:r>
          </a:p>
          <a:p>
            <a:r>
              <a:rPr lang="en-US" dirty="0"/>
              <a:t>Who is running, or has started testing, PowerShell Core? PowerShell 7?</a:t>
            </a:r>
          </a:p>
          <a:p>
            <a:r>
              <a:rPr lang="en-US" dirty="0"/>
              <a:t>How many PowerShell Experts in the room?</a:t>
            </a:r>
          </a:p>
          <a:p>
            <a:endParaRPr lang="en-US" dirty="0"/>
          </a:p>
          <a:p>
            <a:r>
              <a:rPr lang="en-US" dirty="0"/>
              <a:t>We’re all learning, so be sure to write it down and share with others.</a:t>
            </a:r>
          </a:p>
        </p:txBody>
      </p:sp>
    </p:spTree>
    <p:extLst>
      <p:ext uri="{BB962C8B-B14F-4D97-AF65-F5344CB8AC3E}">
        <p14:creationId xmlns:p14="http://schemas.microsoft.com/office/powerpoint/2010/main" val="272844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4137F3C-95C5-46C4-BCC2-E7C93F8EAD72}"/>
              </a:ext>
            </a:extLst>
          </p:cNvPr>
          <p:cNvSpPr>
            <a:spLocks noGrp="1"/>
          </p:cNvSpPr>
          <p:nvPr>
            <p:ph type="title"/>
          </p:nvPr>
        </p:nvSpPr>
        <p:spPr>
          <a:xfrm>
            <a:off x="365760" y="171451"/>
            <a:ext cx="8363938" cy="615553"/>
          </a:xfrm>
        </p:spPr>
        <p:txBody>
          <a:bodyPr/>
          <a:lstStyle/>
          <a:p>
            <a:r>
              <a:rPr lang="en-US" sz="4000" dirty="0"/>
              <a:t>Challenges Faced by Customers</a:t>
            </a:r>
          </a:p>
        </p:txBody>
      </p:sp>
      <p:sp>
        <p:nvSpPr>
          <p:cNvPr id="8" name="Content Placeholder 7">
            <a:extLst>
              <a:ext uri="{FF2B5EF4-FFF2-40B4-BE49-F238E27FC236}">
                <a16:creationId xmlns:a16="http://schemas.microsoft.com/office/drawing/2014/main" id="{AB253B02-97AD-48A2-8484-29AD781C4A66}"/>
              </a:ext>
            </a:extLst>
          </p:cNvPr>
          <p:cNvSpPr>
            <a:spLocks noGrp="1"/>
          </p:cNvSpPr>
          <p:nvPr>
            <p:ph sz="half" idx="10"/>
          </p:nvPr>
        </p:nvSpPr>
        <p:spPr>
          <a:xfrm>
            <a:off x="628650" y="1369219"/>
            <a:ext cx="7886700" cy="2539157"/>
          </a:xfrm>
        </p:spPr>
        <p:txBody>
          <a:bodyPr/>
          <a:lstStyle/>
          <a:p>
            <a:r>
              <a:rPr lang="en-US" dirty="0"/>
              <a:t>SMB  &amp; SLED 	– Coverage, budget, time, training </a:t>
            </a:r>
          </a:p>
          <a:p>
            <a:endParaRPr lang="en-US" dirty="0"/>
          </a:p>
          <a:p>
            <a:r>
              <a:rPr lang="en-US" dirty="0"/>
              <a:t>Commercial 	– Coverage, budget, time, app lifecycle, infrastructure</a:t>
            </a:r>
          </a:p>
          <a:p>
            <a:endParaRPr lang="en-US" dirty="0"/>
          </a:p>
          <a:p>
            <a:r>
              <a:rPr lang="en-US" dirty="0"/>
              <a:t>FED 		– Auditing, compliance, time, access restriction</a:t>
            </a:r>
          </a:p>
          <a:p>
            <a:endParaRPr lang="en-US" dirty="0"/>
          </a:p>
          <a:p>
            <a:r>
              <a:rPr lang="en-US" dirty="0"/>
              <a:t>Enterprise	– Scalability, repeatability, time, auditing</a:t>
            </a:r>
          </a:p>
          <a:p>
            <a:endParaRPr lang="en-US" dirty="0"/>
          </a:p>
          <a:p>
            <a:r>
              <a:rPr lang="en-US" dirty="0"/>
              <a:t>MSP		– Scalability, repeatability, time, auditing, customer capability</a:t>
            </a:r>
          </a:p>
          <a:p>
            <a:r>
              <a:rPr lang="en-US" dirty="0"/>
              <a:t>		*Anyone in IT is always short of time, not tasks*</a:t>
            </a:r>
          </a:p>
        </p:txBody>
      </p:sp>
    </p:spTree>
    <p:extLst>
      <p:ext uri="{BB962C8B-B14F-4D97-AF65-F5344CB8AC3E}">
        <p14:creationId xmlns:p14="http://schemas.microsoft.com/office/powerpoint/2010/main" val="15073677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4137F3C-95C5-46C4-BCC2-E7C93F8EAD72}"/>
              </a:ext>
            </a:extLst>
          </p:cNvPr>
          <p:cNvSpPr>
            <a:spLocks noGrp="1"/>
          </p:cNvSpPr>
          <p:nvPr>
            <p:ph type="title"/>
          </p:nvPr>
        </p:nvSpPr>
        <p:spPr>
          <a:xfrm>
            <a:off x="365760" y="171451"/>
            <a:ext cx="8363938" cy="615553"/>
          </a:xfrm>
        </p:spPr>
        <p:txBody>
          <a:bodyPr/>
          <a:lstStyle/>
          <a:p>
            <a:r>
              <a:rPr lang="en-US" sz="4000" dirty="0"/>
              <a:t>Maintaining Control with Tools</a:t>
            </a:r>
          </a:p>
        </p:txBody>
      </p:sp>
      <p:sp>
        <p:nvSpPr>
          <p:cNvPr id="8" name="Content Placeholder 7">
            <a:extLst>
              <a:ext uri="{FF2B5EF4-FFF2-40B4-BE49-F238E27FC236}">
                <a16:creationId xmlns:a16="http://schemas.microsoft.com/office/drawing/2014/main" id="{AB253B02-97AD-48A2-8484-29AD781C4A66}"/>
              </a:ext>
            </a:extLst>
          </p:cNvPr>
          <p:cNvSpPr>
            <a:spLocks noGrp="1"/>
          </p:cNvSpPr>
          <p:nvPr>
            <p:ph sz="half" idx="10"/>
          </p:nvPr>
        </p:nvSpPr>
        <p:spPr>
          <a:xfrm>
            <a:off x="628650" y="1369219"/>
            <a:ext cx="7886700" cy="2631490"/>
          </a:xfrm>
        </p:spPr>
        <p:txBody>
          <a:bodyPr/>
          <a:lstStyle/>
          <a:p>
            <a:r>
              <a:rPr lang="en-US" dirty="0"/>
              <a:t>How do you:</a:t>
            </a:r>
          </a:p>
          <a:p>
            <a:endParaRPr lang="en-US" dirty="0"/>
          </a:p>
          <a:p>
            <a:pPr lvl="1"/>
            <a:r>
              <a:rPr lang="en-US" dirty="0"/>
              <a:t>Deploy/Change/Backup new systems in your environment?</a:t>
            </a:r>
          </a:p>
          <a:p>
            <a:pPr lvl="1"/>
            <a:endParaRPr lang="en-US" dirty="0"/>
          </a:p>
          <a:p>
            <a:pPr lvl="1"/>
            <a:r>
              <a:rPr lang="en-US" dirty="0"/>
              <a:t>Make changes to your environment?</a:t>
            </a:r>
          </a:p>
          <a:p>
            <a:pPr lvl="1"/>
            <a:endParaRPr lang="en-US" dirty="0"/>
          </a:p>
          <a:p>
            <a:pPr lvl="1"/>
            <a:r>
              <a:rPr lang="en-US" dirty="0"/>
              <a:t>Handle advanced configurations &amp; deployments?</a:t>
            </a:r>
          </a:p>
          <a:p>
            <a:pPr lvl="1"/>
            <a:endParaRPr lang="en-US" dirty="0"/>
          </a:p>
          <a:p>
            <a:pPr lvl="1"/>
            <a:r>
              <a:rPr lang="en-US" dirty="0"/>
              <a:t>Test/confirm/audit changes?</a:t>
            </a:r>
          </a:p>
          <a:p>
            <a:endParaRPr lang="en-US" dirty="0"/>
          </a:p>
          <a:p>
            <a:r>
              <a:rPr lang="en-US" dirty="0"/>
              <a:t>Is all of this a manual or automated process?</a:t>
            </a:r>
          </a:p>
        </p:txBody>
      </p:sp>
    </p:spTree>
    <p:extLst>
      <p:ext uri="{BB962C8B-B14F-4D97-AF65-F5344CB8AC3E}">
        <p14:creationId xmlns:p14="http://schemas.microsoft.com/office/powerpoint/2010/main" val="1391594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A1D88DF7-0617-4E17-A766-DC8EC2016188}"/>
              </a:ext>
            </a:extLst>
          </p:cNvPr>
          <p:cNvSpPr>
            <a:spLocks noGrp="1"/>
          </p:cNvSpPr>
          <p:nvPr>
            <p:ph type="body" sz="quarter" idx="10"/>
          </p:nvPr>
        </p:nvSpPr>
        <p:spPr>
          <a:xfrm>
            <a:off x="365760" y="2197350"/>
            <a:ext cx="8423524" cy="830997"/>
          </a:xfrm>
        </p:spPr>
        <p:txBody>
          <a:bodyPr/>
          <a:lstStyle/>
          <a:p>
            <a:r>
              <a:rPr lang="en-US" dirty="0">
                <a:latin typeface="Century Gothic" panose="020B0502020202020204" pitchFamily="34" charset="0"/>
              </a:rPr>
              <a:t>Why We’re Here</a:t>
            </a:r>
          </a:p>
        </p:txBody>
      </p:sp>
    </p:spTree>
    <p:extLst>
      <p:ext uri="{BB962C8B-B14F-4D97-AF65-F5344CB8AC3E}">
        <p14:creationId xmlns:p14="http://schemas.microsoft.com/office/powerpoint/2010/main" val="586037750"/>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4137F3C-95C5-46C4-BCC2-E7C93F8EAD72}"/>
              </a:ext>
            </a:extLst>
          </p:cNvPr>
          <p:cNvSpPr>
            <a:spLocks noGrp="1"/>
          </p:cNvSpPr>
          <p:nvPr>
            <p:ph type="title"/>
          </p:nvPr>
        </p:nvSpPr>
        <p:spPr>
          <a:xfrm>
            <a:off x="365760" y="171451"/>
            <a:ext cx="8363938" cy="615553"/>
          </a:xfrm>
        </p:spPr>
        <p:txBody>
          <a:bodyPr/>
          <a:lstStyle/>
          <a:p>
            <a:r>
              <a:rPr lang="en-US" sz="4000" dirty="0"/>
              <a:t>Start With A Plan</a:t>
            </a:r>
          </a:p>
        </p:txBody>
      </p:sp>
      <p:sp>
        <p:nvSpPr>
          <p:cNvPr id="8" name="Content Placeholder 7">
            <a:extLst>
              <a:ext uri="{FF2B5EF4-FFF2-40B4-BE49-F238E27FC236}">
                <a16:creationId xmlns:a16="http://schemas.microsoft.com/office/drawing/2014/main" id="{AB253B02-97AD-48A2-8484-29AD781C4A66}"/>
              </a:ext>
            </a:extLst>
          </p:cNvPr>
          <p:cNvSpPr>
            <a:spLocks noGrp="1"/>
          </p:cNvSpPr>
          <p:nvPr>
            <p:ph sz="half" idx="10"/>
          </p:nvPr>
        </p:nvSpPr>
        <p:spPr>
          <a:xfrm>
            <a:off x="563679" y="1080460"/>
            <a:ext cx="7886700" cy="2996205"/>
          </a:xfrm>
        </p:spPr>
        <p:txBody>
          <a:bodyPr/>
          <a:lstStyle/>
          <a:p>
            <a:r>
              <a:rPr lang="en-US" dirty="0"/>
              <a:t>	</a:t>
            </a:r>
          </a:p>
          <a:p>
            <a:r>
              <a:rPr lang="en-US" dirty="0"/>
              <a:t>	Define a goal. Think tasks &amp; measurable results.</a:t>
            </a:r>
          </a:p>
          <a:p>
            <a:endParaRPr lang="en-US" dirty="0"/>
          </a:p>
          <a:p>
            <a:endParaRPr lang="en-US" dirty="0"/>
          </a:p>
          <a:p>
            <a:r>
              <a:rPr lang="en-US" dirty="0"/>
              <a:t>	Speed/performance = advantage, not benefit.</a:t>
            </a:r>
          </a:p>
          <a:p>
            <a:endParaRPr lang="en-US" dirty="0"/>
          </a:p>
          <a:p>
            <a:endParaRPr lang="en-US" dirty="0"/>
          </a:p>
          <a:p>
            <a:r>
              <a:rPr lang="en-US" dirty="0"/>
              <a:t>	Focus on standardization, validation and efficiencies gained.</a:t>
            </a:r>
          </a:p>
          <a:p>
            <a:endParaRPr lang="en-US" dirty="0"/>
          </a:p>
          <a:p>
            <a:endParaRPr lang="en-US" dirty="0"/>
          </a:p>
          <a:p>
            <a:r>
              <a:rPr lang="en-US" dirty="0"/>
              <a:t>	Use small, incremental changes that can be verified.</a:t>
            </a:r>
          </a:p>
          <a:p>
            <a:pPr lvl="3"/>
            <a:endParaRPr lang="en-US" dirty="0"/>
          </a:p>
        </p:txBody>
      </p:sp>
      <p:pic>
        <p:nvPicPr>
          <p:cNvPr id="4" name="Graphic 3">
            <a:extLst>
              <a:ext uri="{FF2B5EF4-FFF2-40B4-BE49-F238E27FC236}">
                <a16:creationId xmlns:a16="http://schemas.microsoft.com/office/drawing/2014/main" id="{75B099E1-3525-4BA1-8404-449D0B06B80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8708" y="1332986"/>
            <a:ext cx="523875" cy="504825"/>
          </a:xfrm>
          <a:prstGeom prst="rect">
            <a:avLst/>
          </a:prstGeom>
        </p:spPr>
      </p:pic>
      <p:pic>
        <p:nvPicPr>
          <p:cNvPr id="6" name="Graphic 5">
            <a:extLst>
              <a:ext uri="{FF2B5EF4-FFF2-40B4-BE49-F238E27FC236}">
                <a16:creationId xmlns:a16="http://schemas.microsoft.com/office/drawing/2014/main" id="{F4D39D8A-7115-4849-B9DB-378D04FAA7F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84119" y="2191826"/>
            <a:ext cx="552450" cy="552450"/>
          </a:xfrm>
          <a:prstGeom prst="rect">
            <a:avLst/>
          </a:prstGeom>
        </p:spPr>
      </p:pic>
      <p:pic>
        <p:nvPicPr>
          <p:cNvPr id="7" name="Graphic 6">
            <a:extLst>
              <a:ext uri="{FF2B5EF4-FFF2-40B4-BE49-F238E27FC236}">
                <a16:creationId xmlns:a16="http://schemas.microsoft.com/office/drawing/2014/main" id="{57066BF3-61F0-4A78-AE5F-1050DD4D327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84119" y="3098290"/>
            <a:ext cx="552450" cy="552450"/>
          </a:xfrm>
          <a:prstGeom prst="rect">
            <a:avLst/>
          </a:prstGeom>
        </p:spPr>
      </p:pic>
      <p:pic>
        <p:nvPicPr>
          <p:cNvPr id="9" name="Graphic 8">
            <a:extLst>
              <a:ext uri="{FF2B5EF4-FFF2-40B4-BE49-F238E27FC236}">
                <a16:creationId xmlns:a16="http://schemas.microsoft.com/office/drawing/2014/main" id="{1CE86ACD-F157-41F1-A119-22EB93A53B3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98407" y="4004754"/>
            <a:ext cx="523875" cy="542925"/>
          </a:xfrm>
          <a:prstGeom prst="rect">
            <a:avLst/>
          </a:prstGeom>
        </p:spPr>
      </p:pic>
    </p:spTree>
    <p:extLst>
      <p:ext uri="{BB962C8B-B14F-4D97-AF65-F5344CB8AC3E}">
        <p14:creationId xmlns:p14="http://schemas.microsoft.com/office/powerpoint/2010/main" val="3573538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Veeam Corporate Slides Template (1)">
  <a:themeElements>
    <a:clrScheme name="Veeam_colors">
      <a:dk1>
        <a:srgbClr val="000000"/>
      </a:dk1>
      <a:lt1>
        <a:srgbClr val="FFFFFF"/>
      </a:lt1>
      <a:dk2>
        <a:srgbClr val="00B336"/>
      </a:dk2>
      <a:lt2>
        <a:srgbClr val="FFFFFF"/>
      </a:lt2>
      <a:accent1>
        <a:srgbClr val="00B336"/>
      </a:accent1>
      <a:accent2>
        <a:srgbClr val="9D9D9C"/>
      </a:accent2>
      <a:accent3>
        <a:srgbClr val="BA0200"/>
      </a:accent3>
      <a:accent4>
        <a:srgbClr val="00B336"/>
      </a:accent4>
      <a:accent5>
        <a:srgbClr val="00B492"/>
      </a:accent5>
      <a:accent6>
        <a:srgbClr val="005F4B"/>
      </a:accent6>
      <a:hlink>
        <a:srgbClr val="00B336"/>
      </a:hlink>
      <a:folHlink>
        <a:srgbClr val="00B336"/>
      </a:folHlink>
    </a:clrScheme>
    <a:fontScheme name="Custom 7">
      <a:majorFont>
        <a:latin typeface="Tahoma"/>
        <a:ea typeface=""/>
        <a:cs typeface=""/>
      </a:majorFont>
      <a:minorFont>
        <a:latin typeface="Tahoma"/>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B336"/>
        </a:solidFill>
        <a:ln>
          <a:noFill/>
          <a:headEnd type="none" w="med" len="med"/>
          <a:tailEnd type="none" w="med" len="med"/>
        </a:ln>
        <a:effectLst/>
      </a:spPr>
      <a:bodyPr rot="0" spcFirstLastPara="0" vertOverflow="overflow" horzOverflow="overflow" vert="horz" wrap="square" lIns="91440" tIns="45720" rIns="45720" bIns="91440" numCol="1" spcCol="0" rtlCol="0" fromWordArt="0" anchor="ctr" anchorCtr="0" forceAA="0" compatLnSpc="1">
        <a:prstTxWarp prst="textNoShape">
          <a:avLst/>
        </a:prstTxWarp>
        <a:noAutofit/>
      </a:bodyPr>
      <a:lstStyle>
        <a:defPPr algn="ctr" defTabSz="914099" fontAlgn="base">
          <a:spcBef>
            <a:spcPct val="0"/>
          </a:spcBef>
          <a:spcAft>
            <a:spcPct val="0"/>
          </a:spcAft>
          <a:defRPr spc="0" dirty="0">
            <a:gradFill>
              <a:gsLst>
                <a:gs pos="0">
                  <a:srgbClr val="FFFFFF"/>
                </a:gs>
                <a:gs pos="100000">
                  <a:srgbClr val="FFFFFF"/>
                </a:gs>
              </a:gsLst>
              <a:lin ang="5400000" scaled="0"/>
            </a:gradFill>
            <a:latin typeface="+mj-lt"/>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w="19050">
          <a:solidFill>
            <a:srgbClr val="00B336"/>
          </a:solidFill>
          <a:tailEnd type="arrow" w="med" len="sm"/>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chor="ctr">
        <a:spAutoFit/>
      </a:bodyPr>
      <a:lstStyle>
        <a:defPPr algn="ctr">
          <a:defRPr dirty="0" err="1" smtClean="0">
            <a:gradFill>
              <a:gsLst>
                <a:gs pos="0">
                  <a:schemeClr val="tx1"/>
                </a:gs>
                <a:gs pos="86000">
                  <a:schemeClr val="tx1"/>
                </a:gs>
              </a:gsLst>
              <a:lin ang="5400000" scaled="0"/>
            </a:gradFill>
            <a:latin typeface="+mj-lt"/>
          </a:defRPr>
        </a:defPPr>
      </a:lstStyle>
    </a:txDef>
  </a:objectDefaults>
  <a:extraClrSchemeLst/>
  <a:extLst>
    <a:ext uri="{05A4C25C-085E-4340-85A3-A5531E510DB2}">
      <thm15:themeFamily xmlns:thm15="http://schemas.microsoft.com/office/thememl/2012/main" name="Veeam_Corporate_Template_16x9" id="{6CBA38E1-9802-4898-A09B-5BF7DE522045}" vid="{9C3FAA57-619B-429C-93BE-F76CBA5F5F1C}"/>
    </a:ext>
  </a:extLst>
</a:theme>
</file>

<file path=ppt/theme/theme2.xml><?xml version="1.0" encoding="utf-8"?>
<a:theme xmlns:a="http://schemas.openxmlformats.org/drawingml/2006/main" name="Veeam Corporate Slides Template">
  <a:themeElements>
    <a:clrScheme name="Veeam_colors">
      <a:dk1>
        <a:srgbClr val="000000"/>
      </a:dk1>
      <a:lt1>
        <a:srgbClr val="FFFFFF"/>
      </a:lt1>
      <a:dk2>
        <a:srgbClr val="00B336"/>
      </a:dk2>
      <a:lt2>
        <a:srgbClr val="FFFFFF"/>
      </a:lt2>
      <a:accent1>
        <a:srgbClr val="00B336"/>
      </a:accent1>
      <a:accent2>
        <a:srgbClr val="9D9D9C"/>
      </a:accent2>
      <a:accent3>
        <a:srgbClr val="BA0200"/>
      </a:accent3>
      <a:accent4>
        <a:srgbClr val="00B336"/>
      </a:accent4>
      <a:accent5>
        <a:srgbClr val="00B492"/>
      </a:accent5>
      <a:accent6>
        <a:srgbClr val="005F4B"/>
      </a:accent6>
      <a:hlink>
        <a:srgbClr val="00B336"/>
      </a:hlink>
      <a:folHlink>
        <a:srgbClr val="00B336"/>
      </a:folHlink>
    </a:clrScheme>
    <a:fontScheme name="Custom 7">
      <a:majorFont>
        <a:latin typeface="Tahoma"/>
        <a:ea typeface=""/>
        <a:cs typeface=""/>
      </a:majorFont>
      <a:minorFont>
        <a:latin typeface="Tahoma"/>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B336"/>
        </a:solidFill>
        <a:ln>
          <a:noFill/>
          <a:headEnd type="none" w="med" len="med"/>
          <a:tailEnd type="none" w="med" len="med"/>
        </a:ln>
        <a:effectLst/>
      </a:spPr>
      <a:bodyPr rot="0" spcFirstLastPara="0" vertOverflow="overflow" horzOverflow="overflow" vert="horz" wrap="square" lIns="91440" tIns="45720" rIns="45720" bIns="91440" numCol="1" spcCol="0" rtlCol="0" fromWordArt="0" anchor="ctr" anchorCtr="0" forceAA="0" compatLnSpc="1">
        <a:prstTxWarp prst="textNoShape">
          <a:avLst/>
        </a:prstTxWarp>
        <a:noAutofit/>
      </a:bodyPr>
      <a:lstStyle>
        <a:defPPr algn="ctr" defTabSz="914099" fontAlgn="base">
          <a:spcBef>
            <a:spcPct val="0"/>
          </a:spcBef>
          <a:spcAft>
            <a:spcPct val="0"/>
          </a:spcAft>
          <a:defRPr spc="0" dirty="0">
            <a:gradFill>
              <a:gsLst>
                <a:gs pos="0">
                  <a:srgbClr val="FFFFFF"/>
                </a:gs>
                <a:gs pos="100000">
                  <a:srgbClr val="FFFFFF"/>
                </a:gs>
              </a:gsLst>
              <a:lin ang="5400000" scaled="0"/>
            </a:gradFill>
            <a:latin typeface="+mj-lt"/>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w="19050">
          <a:solidFill>
            <a:srgbClr val="00B336"/>
          </a:solidFill>
          <a:tailEnd type="arrow" w="med" len="sm"/>
        </a:ln>
      </a:spPr>
      <a:bodyPr/>
      <a:lstStyle/>
      <a:style>
        <a:lnRef idx="1">
          <a:schemeClr val="accent1"/>
        </a:lnRef>
        <a:fillRef idx="0">
          <a:schemeClr val="accent1"/>
        </a:fillRef>
        <a:effectRef idx="0">
          <a:schemeClr val="accent1"/>
        </a:effectRef>
        <a:fontRef idx="minor">
          <a:schemeClr val="tx1"/>
        </a:fontRef>
      </a:style>
    </a:lnDef>
    <a:txDef>
      <a:spPr/>
      <a:bodyPr wrap="square" rtlCol="0" anchor="ctr">
        <a:spAutoFit/>
      </a:bodyPr>
      <a:lstStyle>
        <a:defPPr algn="ctr">
          <a:defRPr dirty="0" smtClean="0"/>
        </a:defPPr>
      </a:lstStyle>
    </a:txDef>
  </a:objectDefaults>
  <a:extraClrSchemeLst/>
  <a:extLst>
    <a:ext uri="{05A4C25C-085E-4340-85A3-A5531E510DB2}">
      <thm15:themeFamily xmlns:thm15="http://schemas.microsoft.com/office/thememl/2012/main" name="Veeam_Corporate_Template_16x9" id="{6CBA38E1-9802-4898-A09B-5BF7DE522045}" vid="{857F141E-2C10-42D3-8F02-882F5C66D3AB}"/>
    </a:ext>
  </a:extLst>
</a:theme>
</file>

<file path=ppt/theme/theme3.xml><?xml version="1.0" encoding="utf-8"?>
<a:theme xmlns:a="http://schemas.openxmlformats.org/drawingml/2006/main" name="Veeam Corporate Slides Template Main (3)">
  <a:themeElements>
    <a:clrScheme name="Veeam_colors">
      <a:dk1>
        <a:srgbClr val="000000"/>
      </a:dk1>
      <a:lt1>
        <a:srgbClr val="FFFFFF"/>
      </a:lt1>
      <a:dk2>
        <a:srgbClr val="00B336"/>
      </a:dk2>
      <a:lt2>
        <a:srgbClr val="FFFFFF"/>
      </a:lt2>
      <a:accent1>
        <a:srgbClr val="00B336"/>
      </a:accent1>
      <a:accent2>
        <a:srgbClr val="9D9D9C"/>
      </a:accent2>
      <a:accent3>
        <a:srgbClr val="BA0200"/>
      </a:accent3>
      <a:accent4>
        <a:srgbClr val="00B336"/>
      </a:accent4>
      <a:accent5>
        <a:srgbClr val="00B492"/>
      </a:accent5>
      <a:accent6>
        <a:srgbClr val="005F4B"/>
      </a:accent6>
      <a:hlink>
        <a:srgbClr val="00B336"/>
      </a:hlink>
      <a:folHlink>
        <a:srgbClr val="00B336"/>
      </a:folHlink>
    </a:clrScheme>
    <a:fontScheme name="Custom 7">
      <a:majorFont>
        <a:latin typeface="Tahoma"/>
        <a:ea typeface=""/>
        <a:cs typeface=""/>
      </a:majorFont>
      <a:minorFont>
        <a:latin typeface="Tahoma"/>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B336"/>
        </a:solidFill>
        <a:ln>
          <a:noFill/>
          <a:headEnd type="none" w="med" len="med"/>
          <a:tailEnd type="none" w="med" len="med"/>
        </a:ln>
        <a:effectLst/>
      </a:spPr>
      <a:bodyPr rot="0" spcFirstLastPara="0" vertOverflow="overflow" horzOverflow="overflow" vert="horz" wrap="square" lIns="91440" tIns="45720" rIns="45720" bIns="91440" numCol="1" spcCol="0" rtlCol="0" fromWordArt="0" anchor="ctr" anchorCtr="0" forceAA="0" compatLnSpc="1">
        <a:prstTxWarp prst="textNoShape">
          <a:avLst/>
        </a:prstTxWarp>
        <a:noAutofit/>
      </a:bodyPr>
      <a:lstStyle>
        <a:defPPr algn="ctr" defTabSz="914099" fontAlgn="base">
          <a:spcBef>
            <a:spcPct val="0"/>
          </a:spcBef>
          <a:spcAft>
            <a:spcPct val="0"/>
          </a:spcAft>
          <a:defRPr spc="0" dirty="0">
            <a:gradFill>
              <a:gsLst>
                <a:gs pos="0">
                  <a:srgbClr val="FFFFFF"/>
                </a:gs>
                <a:gs pos="100000">
                  <a:srgbClr val="FFFFFF"/>
                </a:gs>
              </a:gsLst>
              <a:lin ang="5400000" scaled="0"/>
            </a:gradFill>
            <a:latin typeface="+mj-lt"/>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w="19050">
          <a:solidFill>
            <a:srgbClr val="00B336"/>
          </a:solidFill>
          <a:tailEnd type="arrow" w="med" len="sm"/>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chor="ctr">
        <a:spAutoFit/>
      </a:bodyPr>
      <a:lstStyle>
        <a:defPPr algn="ctr">
          <a:defRPr sz="4000" dirty="0" err="1" smtClean="0">
            <a:solidFill>
              <a:schemeClr val="tx1">
                <a:lumMod val="50000"/>
                <a:lumOff val="50000"/>
              </a:schemeClr>
            </a:solidFill>
            <a:latin typeface="+mj-lt"/>
          </a:defRPr>
        </a:defPPr>
      </a:lstStyle>
    </a:txDef>
  </a:objectDefaults>
  <a:extraClrSchemeLst/>
  <a:extLst>
    <a:ext uri="{05A4C25C-085E-4340-85A3-A5531E510DB2}">
      <thm15:themeFamily xmlns:thm15="http://schemas.microsoft.com/office/thememl/2012/main" name="Veeam_Corporate_Template_16x9" id="{6CBA38E1-9802-4898-A09B-5BF7DE522045}" vid="{841BB4F1-D975-4C12-91F1-623CF66C61A7}"/>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7A593C8006C30499F2944E0A8A9581A" ma:contentTypeVersion="2" ma:contentTypeDescription="Create a new document." ma:contentTypeScope="" ma:versionID="b631bdccec28abf94ce1bb418a5379c5">
  <xsd:schema xmlns:xsd="http://www.w3.org/2001/XMLSchema" xmlns:xs="http://www.w3.org/2001/XMLSchema" xmlns:p="http://schemas.microsoft.com/office/2006/metadata/properties" xmlns:ns1="http://schemas.microsoft.com/sharepoint/v3" xmlns:ns2="d05dc32b-c3f3-4763-8fa9-04829637c5c0" targetNamespace="http://schemas.microsoft.com/office/2006/metadata/properties" ma:root="true" ma:fieldsID="e7bd35c2624c449394c1f6a62c8cbf7f" ns1:_="" ns2:_="">
    <xsd:import namespace="http://schemas.microsoft.com/sharepoint/v3"/>
    <xsd:import namespace="d05dc32b-c3f3-4763-8fa9-04829637c5c0"/>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05dc32b-c3f3-4763-8fa9-04829637c5c0"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85BD9305-F2A6-4227-837C-B4043BC74ECC}">
  <ds:schemaRefs>
    <ds:schemaRef ds:uri="http://schemas.microsoft.com/sharepoint/v3/contenttype/forms"/>
  </ds:schemaRefs>
</ds:datastoreItem>
</file>

<file path=customXml/itemProps2.xml><?xml version="1.0" encoding="utf-8"?>
<ds:datastoreItem xmlns:ds="http://schemas.openxmlformats.org/officeDocument/2006/customXml" ds:itemID="{791D2E0E-0F7A-4C02-9474-48277E6F1F9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d05dc32b-c3f3-4763-8fa9-04829637c5c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4C39AA7-EB4B-4889-9FB7-D13BB39487BC}">
  <ds:schemaRefs>
    <ds:schemaRef ds:uri="http://schemas.microsoft.com/office/2006/documentManagement/types"/>
    <ds:schemaRef ds:uri="http://purl.org/dc/elements/1.1/"/>
    <ds:schemaRef ds:uri="http://schemas.microsoft.com/office/2006/metadata/properties"/>
    <ds:schemaRef ds:uri="http://schemas.microsoft.com/sharepoint/v3"/>
    <ds:schemaRef ds:uri="http://purl.org/dc/terms/"/>
    <ds:schemaRef ds:uri="http://schemas.microsoft.com/office/infopath/2007/PartnerControls"/>
    <ds:schemaRef ds:uri="d05dc32b-c3f3-4763-8fa9-04829637c5c0"/>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blank</Template>
  <TotalTime>32</TotalTime>
  <Words>1358</Words>
  <Application>Microsoft Office PowerPoint</Application>
  <PresentationFormat>On-screen Show (16:9)</PresentationFormat>
  <Paragraphs>327</Paragraphs>
  <Slides>23</Slides>
  <Notes>9</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23</vt:i4>
      </vt:variant>
    </vt:vector>
  </HeadingPairs>
  <TitlesOfParts>
    <vt:vector size="32" baseType="lpstr">
      <vt:lpstr>Arial</vt:lpstr>
      <vt:lpstr>Calibri</vt:lpstr>
      <vt:lpstr>Century Gothic</vt:lpstr>
      <vt:lpstr>Century Gothic Regular</vt:lpstr>
      <vt:lpstr>Segoe UI</vt:lpstr>
      <vt:lpstr>Tahoma</vt:lpstr>
      <vt:lpstr>Veeam Corporate Slides Template (1)</vt:lpstr>
      <vt:lpstr>Veeam Corporate Slides Template</vt:lpstr>
      <vt:lpstr>Veeam Corporate Slides Template Main (3)</vt:lpstr>
      <vt:lpstr>PowerPoint Presentation</vt:lpstr>
      <vt:lpstr>About Me</vt:lpstr>
      <vt:lpstr>Agenda</vt:lpstr>
      <vt:lpstr>PowerPoint Presentation</vt:lpstr>
      <vt:lpstr>Who’s in the audience?</vt:lpstr>
      <vt:lpstr>Challenges Faced by Customers</vt:lpstr>
      <vt:lpstr>Maintaining Control with Tools</vt:lpstr>
      <vt:lpstr>PowerPoint Presentation</vt:lpstr>
      <vt:lpstr>Start With A Plan</vt:lpstr>
      <vt:lpstr>Basics of a Toolmaking Plan</vt:lpstr>
      <vt:lpstr>Don’t forget the PowerShell Basics</vt:lpstr>
      <vt:lpstr>PowerPoint Presentation</vt:lpstr>
      <vt:lpstr>Script or Function – Why?</vt:lpstr>
      <vt:lpstr>Proper Function Naming &amp; Conventions</vt:lpstr>
      <vt:lpstr>Advanced Functions Best Practices</vt:lpstr>
      <vt:lpstr>Recommendations for Functions </vt:lpstr>
      <vt:lpstr>PowerPoint Presentation</vt:lpstr>
      <vt:lpstr>Controller Scripts</vt:lpstr>
      <vt:lpstr>Next Steps for Functions </vt:lpstr>
      <vt:lpstr>Next Steps for Functions (cont.)</vt:lpstr>
      <vt:lpstr>PowerPoint Presentation</vt:lpstr>
      <vt:lpstr>Additional Resources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Juliana Rachinskaya</dc:creator>
  <cp:lastModifiedBy>Joseph Houghes</cp:lastModifiedBy>
  <cp:revision>13</cp:revision>
  <cp:lastPrinted>2017-05-13T15:11:09Z</cp:lastPrinted>
  <dcterms:created xsi:type="dcterms:W3CDTF">2018-09-26T10:35:07Z</dcterms:created>
  <dcterms:modified xsi:type="dcterms:W3CDTF">2019-10-24T20:55:21Z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ECMWhitepaperType">
    <vt:lpwstr/>
  </property>
  <property fmtid="{D5CDD505-2E9C-101B-9397-08002B2CF9AE}" pid="3" name="ECMLanguage">
    <vt:lpwstr>3;#English|07f96b39-8f94-4216-97e6-b78eba3c58e1</vt:lpwstr>
  </property>
  <property fmtid="{D5CDD505-2E9C-101B-9397-08002B2CF9AE}" pid="4" name="i74269a7de984593b031d34cb385df95">
    <vt:lpwstr/>
  </property>
  <property fmtid="{D5CDD505-2E9C-101B-9397-08002B2CF9AE}" pid="5" name="ECMMarketAnalysisType">
    <vt:lpwstr/>
  </property>
  <property fmtid="{D5CDD505-2E9C-101B-9397-08002B2CF9AE}" pid="6" name="ECMVertical">
    <vt:lpwstr/>
  </property>
  <property fmtid="{D5CDD505-2E9C-101B-9397-08002B2CF9AE}" pid="7" name="ECMPartnerCustomer">
    <vt:lpwstr>54;#Customer|6123597a-1913-44dc-9924-b5c9eb8e9234</vt:lpwstr>
  </property>
  <property fmtid="{D5CDD505-2E9C-101B-9397-08002B2CF9AE}" pid="8" name="m5ad6e19f9e2479e8c23350beb1070d4">
    <vt:lpwstr/>
  </property>
  <property fmtid="{D5CDD505-2E9C-101B-9397-08002B2CF9AE}" pid="9" name="TaxKeyword">
    <vt:lpwstr/>
  </property>
  <property fmtid="{D5CDD505-2E9C-101B-9397-08002B2CF9AE}" pid="10" name="pf314b354fff4d4aa1f45915919fefca">
    <vt:lpwstr/>
  </property>
  <property fmtid="{D5CDD505-2E9C-101B-9397-08002B2CF9AE}" pid="11" name="ECMUIType">
    <vt:lpwstr/>
  </property>
  <property fmtid="{D5CDD505-2E9C-101B-9397-08002B2CF9AE}" pid="12" name="ECMPrintGraphicsSubject">
    <vt:lpwstr/>
  </property>
  <property fmtid="{D5CDD505-2E9C-101B-9397-08002B2CF9AE}" pid="13" name="neb7c065c857415f9da8b13e76c99072">
    <vt:lpwstr>Presentations|de4c0233-fbe6-422a-80a4-179d0996851d</vt:lpwstr>
  </property>
  <property fmtid="{D5CDD505-2E9C-101B-9397-08002B2CF9AE}" pid="14" name="ECMAlliances">
    <vt:lpwstr>263;#All Solutions|c9767bc9-9e10-4aa9-8cdd-5882c5154d8e</vt:lpwstr>
  </property>
  <property fmtid="{D5CDD505-2E9C-101B-9397-08002B2CF9AE}" pid="15" name="ECMHypervisor">
    <vt:lpwstr/>
  </property>
  <property fmtid="{D5CDD505-2E9C-101B-9397-08002B2CF9AE}" pid="16" name="j34c59180bf04b139f26e4d7d5575b31">
    <vt:lpwstr/>
  </property>
  <property fmtid="{D5CDD505-2E9C-101B-9397-08002B2CF9AE}" pid="17" name="ECMDesignResourcesSubject">
    <vt:lpwstr/>
  </property>
  <property fmtid="{D5CDD505-2E9C-101B-9397-08002B2CF9AE}" pid="18" name="LikesCount">
    <vt:i4>1</vt:i4>
  </property>
  <property fmtid="{D5CDD505-2E9C-101B-9397-08002B2CF9AE}" pid="19" name="e6ef8ae30fac436c9569166a91d4fc76">
    <vt:lpwstr/>
  </property>
  <property fmtid="{D5CDD505-2E9C-101B-9397-08002B2CF9AE}" pid="20" name="ECMCallScriptType">
    <vt:lpwstr/>
  </property>
  <property fmtid="{D5CDD505-2E9C-101B-9397-08002B2CF9AE}" pid="21" name="ECMMarketingStage">
    <vt:lpwstr/>
  </property>
  <property fmtid="{D5CDD505-2E9C-101B-9397-08002B2CF9AE}" pid="22" name="ContentTypeId">
    <vt:lpwstr>0x01010097A593C8006C30499F2944E0A8A9581A</vt:lpwstr>
  </property>
  <property fmtid="{D5CDD505-2E9C-101B-9397-08002B2CF9AE}" pid="23" name="oed54f3a74e34a46ae004ab2cb3bf7e8">
    <vt:lpwstr/>
  </property>
  <property fmtid="{D5CDD505-2E9C-101B-9397-08002B2CF9AE}" pid="24" name="ECMPresentationsGraphicsSubject">
    <vt:lpwstr>238;#Documentation|c2d16c76-e873-4401-a322-baf22aa78fcd;#239;#Campaign|844b0e98-48d0-4ab4-8824-d30f597ac69c;#240;#Event|882cd065-e920-4da8-bd24-2f3a4430f981;#251;#Exhibition|933cf78d-aff3-4ec9-8a0b-8bdb50cf5d67;#255;#Sales Enablement|fee4eaef-77df-455f-8b</vt:lpwstr>
  </property>
  <property fmtid="{D5CDD505-2E9C-101B-9397-08002B2CF9AE}" pid="25" name="o5f5e85b64a34e65ad33464cb6c0b918">
    <vt:lpwstr>Documentation|c2d16c76-e873-4401-a322-baf22aa78fcd;Campaign|844b0e98-48d0-4ab4-8824-d30f597ac69c;Event|882cd065-e920-4da8-bd24-2f3a4430f981;Exhibition|933cf78d-aff3-4ec9-8a0b-8bdb50cf5d67;Sales Enablement|fee4eaef-77df-455f-8b12-efecfc4effc0</vt:lpwstr>
  </property>
  <property fmtid="{D5CDD505-2E9C-101B-9397-08002B2CF9AE}" pid="26" name="ECMInternalExternal">
    <vt:lpwstr>110;#Internal (Veeam)|70588c4f-df11-4018-95c2-d32a8f0632bb</vt:lpwstr>
  </property>
  <property fmtid="{D5CDD505-2E9C-101B-9397-08002B2CF9AE}" pid="27" name="ECMGraphicsType">
    <vt:lpwstr/>
  </property>
  <property fmtid="{D5CDD505-2E9C-101B-9397-08002B2CF9AE}" pid="28" name="TaxKeywordTaxHTField">
    <vt:lpwstr/>
  </property>
  <property fmtid="{D5CDD505-2E9C-101B-9397-08002B2CF9AE}" pid="29" name="ECMParentDoc">
    <vt:lpwstr>, </vt:lpwstr>
  </property>
  <property fmtid="{D5CDD505-2E9C-101B-9397-08002B2CF9AE}" pid="30" name="Disposition_x0020_Type">
    <vt:lpwstr/>
  </property>
  <property fmtid="{D5CDD505-2E9C-101B-9397-08002B2CF9AE}" pid="31" name="ECMProduct">
    <vt:lpwstr>259;#N/A|b72144cb-7888-4a2d-81fa-9da212a1619f</vt:lpwstr>
  </property>
  <property fmtid="{D5CDD505-2E9C-101B-9397-08002B2CF9AE}" pid="32" name="ECMStageOfSale">
    <vt:lpwstr>52;#1-Qualify|47022983-abe8-463e-ae6c-9db6a793a786;#63;#2-Identify|bcea8331-d022-4da7-b580-3c5d590c963a;#111;#3-Propose|0c3124ce-1c63-4040-a928-5205805e9eba;#112;#4-Validate Solution|922b3c00-814f-4f2c-b49f-ec9519d895e1;#193;#5-Close|1b26a1e7-5c6e-4170-87</vt:lpwstr>
  </property>
  <property fmtid="{D5CDD505-2E9C-101B-9397-08002B2CF9AE}" pid="33" name="pff748c0bd734496b79ea7ae06c0e132">
    <vt:lpwstr/>
  </property>
  <property fmtid="{D5CDD505-2E9C-101B-9397-08002B2CF9AE}" pid="34" name="f8c6466bdf284165b502514ef0960a93">
    <vt:lpwstr/>
  </property>
  <property fmtid="{D5CDD505-2E9C-101B-9397-08002B2CF9AE}" pid="35" name="ECMVendor">
    <vt:lpwstr/>
  </property>
  <property fmtid="{D5CDD505-2E9C-101B-9397-08002B2CF9AE}" pid="36" name="pd774d1a8be446d397f375a0336488e0">
    <vt:lpwstr/>
  </property>
  <property fmtid="{D5CDD505-2E9C-101B-9397-08002B2CF9AE}" pid="37" name="ECMDisposition">
    <vt:lpwstr/>
  </property>
  <property fmtid="{D5CDD505-2E9C-101B-9397-08002B2CF9AE}" pid="38" name="Link to veeam.com">
    <vt:lpwstr>, </vt:lpwstr>
  </property>
  <property fmtid="{D5CDD505-2E9C-101B-9397-08002B2CF9AE}" pid="39" name="ECMRegion">
    <vt:lpwstr>37;#Global|56018d5f-5315-4f9a-8407-54d0e761a94a</vt:lpwstr>
  </property>
  <property fmtid="{D5CDD505-2E9C-101B-9397-08002B2CF9AE}" pid="40" name="ECMPrintGraphicsType">
    <vt:lpwstr/>
  </property>
  <property fmtid="{D5CDD505-2E9C-101B-9397-08002B2CF9AE}" pid="41" name="ECMWebGraphicsType">
    <vt:lpwstr/>
  </property>
  <property fmtid="{D5CDD505-2E9C-101B-9397-08002B2CF9AE}" pid="42" name="Disposition Type">
    <vt:lpwstr/>
  </property>
  <property fmtid="{D5CDD505-2E9C-101B-9397-08002B2CF9AE}" pid="43" name="ECMIndustrySegment">
    <vt:lpwstr/>
  </property>
  <property fmtid="{D5CDD505-2E9C-101B-9397-08002B2CF9AE}" pid="44" name="d72d41b6328346bbac04a2cb37c4c885">
    <vt:lpwstr/>
  </property>
  <property fmtid="{D5CDD505-2E9C-101B-9397-08002B2CF9AE}" pid="45" name="pdff2c3639cc4f0fac7d1b55534dac16">
    <vt:lpwstr/>
  </property>
  <property fmtid="{D5CDD505-2E9C-101B-9397-08002B2CF9AE}" pid="46" name="ECMCampaignName">
    <vt:lpwstr/>
  </property>
  <property fmtid="{D5CDD505-2E9C-101B-9397-08002B2CF9AE}" pid="47" name="ECMPresentationsGraphicsType">
    <vt:lpwstr>249;#Template|5cf4d992-6a87-462f-98f4-455ae2039662</vt:lpwstr>
  </property>
  <property fmtid="{D5CDD505-2E9C-101B-9397-08002B2CF9AE}" pid="48" name="je6b2c9d664e4a95a3790782edc82042">
    <vt:lpwstr/>
  </property>
  <property fmtid="{D5CDD505-2E9C-101B-9397-08002B2CF9AE}" pid="49" name="ECMCompetitiveType">
    <vt:lpwstr/>
  </property>
  <property fmtid="{D5CDD505-2E9C-101B-9397-08002B2CF9AE}" pid="50" name="Link to Campaign in SF">
    <vt:lpwstr>, </vt:lpwstr>
  </property>
  <property fmtid="{D5CDD505-2E9C-101B-9397-08002B2CF9AE}" pid="51" name="ebe0cd54f2cc46259de1b1d3aff537a0">
    <vt:lpwstr/>
  </property>
  <property fmtid="{D5CDD505-2E9C-101B-9397-08002B2CF9AE}" pid="52" name="ECMTargetedBuyerPerson">
    <vt:lpwstr/>
  </property>
  <property fmtid="{D5CDD505-2E9C-101B-9397-08002B2CF9AE}" pid="53" name="ECMBroadNarrowAudience">
    <vt:lpwstr/>
  </property>
  <property fmtid="{D5CDD505-2E9C-101B-9397-08002B2CF9AE}" pid="54" name="ECMGuidelinesType">
    <vt:lpwstr/>
  </property>
  <property fmtid="{D5CDD505-2E9C-101B-9397-08002B2CF9AE}" pid="55" name="eaa3a7d15bed42669d645562376fe50b">
    <vt:lpwstr/>
  </property>
  <property fmtid="{D5CDD505-2E9C-101B-9397-08002B2CF9AE}" pid="56" name="c1e74be1eae249c58b0d9b737e0870a5">
    <vt:lpwstr/>
  </property>
  <property fmtid="{D5CDD505-2E9C-101B-9397-08002B2CF9AE}" pid="57" name="p0cfc8a4168949819f0998e437ec9051">
    <vt:lpwstr/>
  </property>
  <property fmtid="{D5CDD505-2E9C-101B-9397-08002B2CF9AE}" pid="58" name="n3287bb41ba64452b2830fcc408704c9">
    <vt:lpwstr/>
  </property>
  <property fmtid="{D5CDD505-2E9C-101B-9397-08002B2CF9AE}" pid="59" name="m439c7bec22e426ab1454bd2998b8711">
    <vt:lpwstr/>
  </property>
  <property fmtid="{D5CDD505-2E9C-101B-9397-08002B2CF9AE}" pid="60" name="ECMApplicationRecovery">
    <vt:lpwstr/>
  </property>
  <property fmtid="{D5CDD505-2E9C-101B-9397-08002B2CF9AE}" pid="61" name="ECMCheatSheetType">
    <vt:lpwstr/>
  </property>
  <property fmtid="{D5CDD505-2E9C-101B-9397-08002B2CF9AE}" pid="62" name="ECMAudience">
    <vt:lpwstr>171;#ALL|ad0e3522-d098-49cb-9fa5-82217f4767c5</vt:lpwstr>
  </property>
  <property fmtid="{D5CDD505-2E9C-101B-9397-08002B2CF9AE}" pid="63" name="ECMUISubject">
    <vt:lpwstr/>
  </property>
  <property fmtid="{D5CDD505-2E9C-101B-9397-08002B2CF9AE}" pid="64" name="jd36fb717478479e835e22d281dd20a3">
    <vt:lpwstr/>
  </property>
  <property fmtid="{D5CDD505-2E9C-101B-9397-08002B2CF9AE}" pid="65" name="Link to ProPartner">
    <vt:lpwstr>, </vt:lpwstr>
  </property>
  <property fmtid="{D5CDD505-2E9C-101B-9397-08002B2CF9AE}" pid="66" name="becc5d3b2da9439b90dc674b28110750">
    <vt:lpwstr/>
  </property>
  <property fmtid="{D5CDD505-2E9C-101B-9397-08002B2CF9AE}" pid="67" name="i69dcc2a6214460aa01b1136dd585917">
    <vt:lpwstr/>
  </property>
  <property fmtid="{D5CDD505-2E9C-101B-9397-08002B2CF9AE}" pid="68" name="ECMProductPresentationType">
    <vt:lpwstr/>
  </property>
  <property fmtid="{D5CDD505-2E9C-101B-9397-08002B2CF9AE}" pid="69" name="dc0d93916a9e4e28a485206eb207dc70">
    <vt:lpwstr>Template|5cf4d992-6a87-462f-98f4-455ae2039662</vt:lpwstr>
  </property>
  <property fmtid="{D5CDD505-2E9C-101B-9397-08002B2CF9AE}" pid="70" name="o85c8aad9a314074a476b64376f3fceb">
    <vt:lpwstr/>
  </property>
  <property fmtid="{D5CDD505-2E9C-101B-9397-08002B2CF9AE}" pid="71" name="ECMProductVerion">
    <vt:lpwstr>151;#N/A|13c94ca0-6b62-49d8-bd25-c160e52d2f21</vt:lpwstr>
  </property>
  <property fmtid="{D5CDD505-2E9C-101B-9397-08002B2CF9AE}" pid="72" name="ECMGuidelinesDesignSubject">
    <vt:lpwstr>179;#Presentations|de4c0233-fbe6-422a-80a4-179d0996851d</vt:lpwstr>
  </property>
  <property fmtid="{D5CDD505-2E9C-101B-9397-08002B2CF9AE}" pid="73" name="ECMDesignResourcesType">
    <vt:lpwstr/>
  </property>
  <property fmtid="{D5CDD505-2E9C-101B-9397-08002B2CF9AE}" pid="74" name="ECMWebGraphicsSubject">
    <vt:lpwstr/>
  </property>
  <property fmtid="{D5CDD505-2E9C-101B-9397-08002B2CF9AE}" pid="75" name="_dlc_DocIdItemGuid">
    <vt:lpwstr>1ac20b7d-ec00-4dbe-aef2-b76d891967eb</vt:lpwstr>
  </property>
  <property fmtid="{D5CDD505-2E9C-101B-9397-08002B2CF9AE}" pid="76" name="ECMDatasheetType">
    <vt:lpwstr/>
  </property>
  <property fmtid="{D5CDD505-2E9C-101B-9397-08002B2CF9AE}" pid="77" name="ECMEvent">
    <vt:lpwstr/>
  </property>
  <property fmtid="{D5CDD505-2E9C-101B-9397-08002B2CF9AE}" pid="78" name="ECMCompetitiveProduct">
    <vt:lpwstr/>
  </property>
  <property fmtid="{D5CDD505-2E9C-101B-9397-08002B2CF9AE}" pid="79" name="k3d1248032604096bf36963f0f8276f3">
    <vt:lpwstr/>
  </property>
  <property fmtid="{D5CDD505-2E9C-101B-9397-08002B2CF9AE}" pid="80" name="LikedBy">
    <vt:lpwstr>2;#i:0#.w|amust\eborisova</vt:lpwstr>
  </property>
  <property fmtid="{D5CDD505-2E9C-101B-9397-08002B2CF9AE}" pid="81" name="c07b6a7c25d340ec8c290ead2d7d00b1">
    <vt:lpwstr/>
  </property>
  <property fmtid="{D5CDD505-2E9C-101B-9397-08002B2CF9AE}" pid="82" name="k2148110fdb94449a6b87b8849495725">
    <vt:lpwstr/>
  </property>
  <property fmtid="{D5CDD505-2E9C-101B-9397-08002B2CF9AE}" pid="83" name="ECMFlyerType">
    <vt:lpwstr/>
  </property>
  <property fmtid="{D5CDD505-2E9C-101B-9397-08002B2CF9AE}" pid="84" name="ECMWebinarType">
    <vt:lpwstr/>
  </property>
  <property fmtid="{D5CDD505-2E9C-101B-9397-08002B2CF9AE}" pid="85" name="o86f45d8573047a98345fda25e79eb23">
    <vt:lpwstr/>
  </property>
  <property fmtid="{D5CDD505-2E9C-101B-9397-08002B2CF9AE}" pid="86" name="b3717f551f6a4808b617198e71622fc9">
    <vt:lpwstr/>
  </property>
  <property fmtid="{D5CDD505-2E9C-101B-9397-08002B2CF9AE}" pid="87" name="ECMPlaybookType">
    <vt:lpwstr/>
  </property>
  <property fmtid="{D5CDD505-2E9C-101B-9397-08002B2CF9AE}" pid="88" name="ECMFAQType">
    <vt:lpwstr/>
  </property>
  <property fmtid="{D5CDD505-2E9C-101B-9397-08002B2CF9AE}" pid="89" name="Order">
    <vt:r8>11200</vt:r8>
  </property>
  <property fmtid="{D5CDD505-2E9C-101B-9397-08002B2CF9AE}" pid="90" name="xd_ProgID">
    <vt:lpwstr/>
  </property>
  <property fmtid="{D5CDD505-2E9C-101B-9397-08002B2CF9AE}" pid="91" name="_SourceUrl">
    <vt:lpwstr/>
  </property>
  <property fmtid="{D5CDD505-2E9C-101B-9397-08002B2CF9AE}" pid="92" name="_SharedFileIndex">
    <vt:lpwstr/>
  </property>
  <property fmtid="{D5CDD505-2E9C-101B-9397-08002B2CF9AE}" pid="93" name="TemplateUrl">
    <vt:lpwstr/>
  </property>
  <property fmtid="{D5CDD505-2E9C-101B-9397-08002B2CF9AE}" pid="94" name="_CopySource">
    <vt:lpwstr>https://team.veeam.com/brandspace/Pages/Veeam_Corporate_Template_16x9_2019.pptx</vt:lpwstr>
  </property>
</Properties>
</file>